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2" r:id="rId3"/>
    <p:sldId id="293" r:id="rId4"/>
    <p:sldId id="294" r:id="rId5"/>
    <p:sldId id="260" r:id="rId6"/>
    <p:sldId id="257" r:id="rId7"/>
    <p:sldId id="259" r:id="rId8"/>
    <p:sldId id="261" r:id="rId9"/>
    <p:sldId id="281" r:id="rId10"/>
    <p:sldId id="274" r:id="rId11"/>
    <p:sldId id="263" r:id="rId12"/>
    <p:sldId id="264" r:id="rId13"/>
    <p:sldId id="295" r:id="rId14"/>
    <p:sldId id="296" r:id="rId15"/>
    <p:sldId id="297" r:id="rId16"/>
    <p:sldId id="298" r:id="rId17"/>
    <p:sldId id="299" r:id="rId18"/>
    <p:sldId id="300" r:id="rId19"/>
    <p:sldId id="270" r:id="rId20"/>
    <p:sldId id="301" r:id="rId21"/>
    <p:sldId id="302" r:id="rId22"/>
    <p:sldId id="303" r:id="rId23"/>
    <p:sldId id="284" r:id="rId24"/>
    <p:sldId id="283" r:id="rId25"/>
    <p:sldId id="272" r:id="rId26"/>
    <p:sldId id="276" r:id="rId27"/>
    <p:sldId id="275" r:id="rId28"/>
    <p:sldId id="305" r:id="rId29"/>
    <p:sldId id="287" r:id="rId30"/>
    <p:sldId id="290" r:id="rId31"/>
    <p:sldId id="29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376"/>
    <a:srgbClr val="527E5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A9943-9921-495A-933B-97C508115C50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980DB-6214-4639-9683-8A5086ED3A0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62341A2-1AE2-4D0B-A859-4A16933F26C4}" type="parTrans" cxnId="{B9638BF2-1FA4-4767-8822-31363FFB5C92}">
      <dgm:prSet/>
      <dgm:spPr/>
      <dgm:t>
        <a:bodyPr/>
        <a:lstStyle/>
        <a:p>
          <a:endParaRPr lang="en-US"/>
        </a:p>
      </dgm:t>
    </dgm:pt>
    <dgm:pt modelId="{F1A8A12F-51F6-4791-ADFD-B9651345EB6E}" type="sibTrans" cxnId="{B9638BF2-1FA4-4767-8822-31363FFB5C92}">
      <dgm:prSet/>
      <dgm:spPr/>
      <dgm:t>
        <a:bodyPr/>
        <a:lstStyle/>
        <a:p>
          <a:endParaRPr lang="en-US"/>
        </a:p>
      </dgm:t>
    </dgm:pt>
    <dgm:pt modelId="{4B31729B-142D-4A91-AA07-9FC7A664EA3A}">
      <dgm:prSet phldrT="[Text]" custT="1"/>
      <dgm:spPr/>
      <dgm:t>
        <a:bodyPr/>
        <a:lstStyle/>
        <a:p>
          <a:r>
            <a:rPr lang="en-US" sz="2800" dirty="0" smtClean="0"/>
            <a:t>Who we are and need for change</a:t>
          </a:r>
          <a:endParaRPr lang="en-US" sz="2800" dirty="0"/>
        </a:p>
      </dgm:t>
    </dgm:pt>
    <dgm:pt modelId="{27150221-0F76-4587-8B8B-3A537134114D}" type="parTrans" cxnId="{513A69FD-2268-4ADE-9333-DB00223B7E4A}">
      <dgm:prSet/>
      <dgm:spPr/>
      <dgm:t>
        <a:bodyPr/>
        <a:lstStyle/>
        <a:p>
          <a:endParaRPr lang="en-US"/>
        </a:p>
      </dgm:t>
    </dgm:pt>
    <dgm:pt modelId="{6BBD948F-6871-41CA-BAAC-A825FEC16F22}" type="sibTrans" cxnId="{513A69FD-2268-4ADE-9333-DB00223B7E4A}">
      <dgm:prSet/>
      <dgm:spPr/>
      <dgm:t>
        <a:bodyPr/>
        <a:lstStyle/>
        <a:p>
          <a:endParaRPr lang="en-US"/>
        </a:p>
      </dgm:t>
    </dgm:pt>
    <dgm:pt modelId="{86F120BC-F76D-4055-B8D5-6297AB40856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A9783D2-2498-4FF1-A69A-8F2F6D3C332D}" type="parTrans" cxnId="{FD5A74A4-FAB3-405B-80D1-526307D42264}">
      <dgm:prSet/>
      <dgm:spPr/>
      <dgm:t>
        <a:bodyPr/>
        <a:lstStyle/>
        <a:p>
          <a:endParaRPr lang="en-US"/>
        </a:p>
      </dgm:t>
    </dgm:pt>
    <dgm:pt modelId="{39B2B501-D285-4891-BEB8-219CD9F8174A}" type="sibTrans" cxnId="{FD5A74A4-FAB3-405B-80D1-526307D42264}">
      <dgm:prSet/>
      <dgm:spPr/>
      <dgm:t>
        <a:bodyPr/>
        <a:lstStyle/>
        <a:p>
          <a:endParaRPr lang="en-US"/>
        </a:p>
      </dgm:t>
    </dgm:pt>
    <dgm:pt modelId="{35A2C193-2D1B-440F-A545-2708F155E078}">
      <dgm:prSet phldrT="[Text]" custT="1"/>
      <dgm:spPr/>
      <dgm:t>
        <a:bodyPr/>
        <a:lstStyle/>
        <a:p>
          <a:r>
            <a:rPr lang="en-US" sz="2800" dirty="0" smtClean="0"/>
            <a:t>Advantages of and why use the Five Criteria for planning</a:t>
          </a:r>
          <a:endParaRPr lang="en-US" sz="2800" dirty="0"/>
        </a:p>
      </dgm:t>
    </dgm:pt>
    <dgm:pt modelId="{99C42C4F-7E27-48D4-B8D7-8FFD4D1C53E2}" type="parTrans" cxnId="{1F3CB9C4-13AD-46B1-B279-D5676BF0293C}">
      <dgm:prSet/>
      <dgm:spPr/>
      <dgm:t>
        <a:bodyPr/>
        <a:lstStyle/>
        <a:p>
          <a:endParaRPr lang="en-US"/>
        </a:p>
      </dgm:t>
    </dgm:pt>
    <dgm:pt modelId="{866088D7-D7D1-407D-BDFC-187FE132C5A6}" type="sibTrans" cxnId="{1F3CB9C4-13AD-46B1-B279-D5676BF0293C}">
      <dgm:prSet/>
      <dgm:spPr/>
      <dgm:t>
        <a:bodyPr/>
        <a:lstStyle/>
        <a:p>
          <a:endParaRPr lang="en-US"/>
        </a:p>
      </dgm:t>
    </dgm:pt>
    <dgm:pt modelId="{E9BAD38F-E35E-4436-B68E-86447054A0E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9024EC1-0789-49A2-915D-C31BC03CF694}" type="parTrans" cxnId="{BC212FC5-38B8-4BA9-B431-3B8F210D58F6}">
      <dgm:prSet/>
      <dgm:spPr/>
      <dgm:t>
        <a:bodyPr/>
        <a:lstStyle/>
        <a:p>
          <a:endParaRPr lang="en-US"/>
        </a:p>
      </dgm:t>
    </dgm:pt>
    <dgm:pt modelId="{B1AAC3ED-9CC7-4C5B-B9A5-AA0EB0150B01}" type="sibTrans" cxnId="{BC212FC5-38B8-4BA9-B431-3B8F210D58F6}">
      <dgm:prSet/>
      <dgm:spPr/>
      <dgm:t>
        <a:bodyPr/>
        <a:lstStyle/>
        <a:p>
          <a:endParaRPr lang="en-US"/>
        </a:p>
      </dgm:t>
    </dgm:pt>
    <dgm:pt modelId="{4CC7A96F-3BC3-47A9-BB4B-9E9D3EF7F5C6}">
      <dgm:prSet phldrT="[Text]" custT="1"/>
      <dgm:spPr/>
      <dgm:t>
        <a:bodyPr/>
        <a:lstStyle/>
        <a:p>
          <a:r>
            <a:rPr lang="en-US" sz="2800" dirty="0" smtClean="0"/>
            <a:t>Products produced:  Planning Manual, Planning Results Manual, Review of Planning Results Manual</a:t>
          </a:r>
          <a:endParaRPr lang="en-US" sz="2800" dirty="0"/>
        </a:p>
      </dgm:t>
    </dgm:pt>
    <dgm:pt modelId="{535501FC-261C-404F-845D-1E6564392AD2}" type="parTrans" cxnId="{E801BC3E-7BDE-411A-908F-C382F79723A2}">
      <dgm:prSet/>
      <dgm:spPr/>
      <dgm:t>
        <a:bodyPr/>
        <a:lstStyle/>
        <a:p>
          <a:endParaRPr lang="en-US"/>
        </a:p>
      </dgm:t>
    </dgm:pt>
    <dgm:pt modelId="{86247033-BB92-4528-BD8D-244E3A9D1F79}" type="sibTrans" cxnId="{E801BC3E-7BDE-411A-908F-C382F79723A2}">
      <dgm:prSet/>
      <dgm:spPr/>
      <dgm:t>
        <a:bodyPr/>
        <a:lstStyle/>
        <a:p>
          <a:endParaRPr lang="en-US"/>
        </a:p>
      </dgm:t>
    </dgm:pt>
    <dgm:pt modelId="{36A0B7C7-B234-42BF-9564-A5135F43F4D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88D25D2-FD51-4D39-A491-8C8EACA566F3}" type="parTrans" cxnId="{BFEE00D9-77AD-4FE6-B2BA-1F0079C0BCDA}">
      <dgm:prSet/>
      <dgm:spPr/>
      <dgm:t>
        <a:bodyPr/>
        <a:lstStyle/>
        <a:p>
          <a:endParaRPr lang="en-US"/>
        </a:p>
      </dgm:t>
    </dgm:pt>
    <dgm:pt modelId="{46BD6A5D-707E-4061-9C9D-48052C869737}" type="sibTrans" cxnId="{BFEE00D9-77AD-4FE6-B2BA-1F0079C0BCDA}">
      <dgm:prSet/>
      <dgm:spPr/>
      <dgm:t>
        <a:bodyPr/>
        <a:lstStyle/>
        <a:p>
          <a:endParaRPr lang="en-US"/>
        </a:p>
      </dgm:t>
    </dgm:pt>
    <dgm:pt modelId="{373722C6-1385-4F5E-8CBE-10D59F117F95}">
      <dgm:prSet phldrT="[Text]" custT="1"/>
      <dgm:spPr/>
      <dgm:t>
        <a:bodyPr/>
        <a:lstStyle/>
        <a:p>
          <a:r>
            <a:rPr lang="en-US" sz="2800" dirty="0" smtClean="0"/>
            <a:t>Structure of and process for producing the three manuals</a:t>
          </a:r>
          <a:endParaRPr lang="en-US" sz="2800" dirty="0"/>
        </a:p>
      </dgm:t>
    </dgm:pt>
    <dgm:pt modelId="{93E50DD9-B60A-4A8B-A4EF-8DDC30963408}" type="parTrans" cxnId="{DAB05123-4EC0-49D4-9C68-4E915ACB1189}">
      <dgm:prSet/>
      <dgm:spPr/>
      <dgm:t>
        <a:bodyPr/>
        <a:lstStyle/>
        <a:p>
          <a:endParaRPr lang="en-US"/>
        </a:p>
      </dgm:t>
    </dgm:pt>
    <dgm:pt modelId="{0C4A394C-A9F6-432E-857D-41CED7E0807E}" type="sibTrans" cxnId="{DAB05123-4EC0-49D4-9C68-4E915ACB1189}">
      <dgm:prSet/>
      <dgm:spPr/>
      <dgm:t>
        <a:bodyPr/>
        <a:lstStyle/>
        <a:p>
          <a:endParaRPr lang="en-US"/>
        </a:p>
      </dgm:t>
    </dgm:pt>
    <dgm:pt modelId="{70792862-3E08-4915-8081-1E2F90985D4A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9FC3AD62-D610-4F53-BC65-476E4A82C98A}" type="parTrans" cxnId="{A051D249-AE51-4AAD-9064-E8D71B0C401E}">
      <dgm:prSet/>
      <dgm:spPr/>
      <dgm:t>
        <a:bodyPr/>
        <a:lstStyle/>
        <a:p>
          <a:endParaRPr lang="en-US"/>
        </a:p>
      </dgm:t>
    </dgm:pt>
    <dgm:pt modelId="{9FBC6BE4-8A67-4920-978C-150612B39846}" type="sibTrans" cxnId="{A051D249-AE51-4AAD-9064-E8D71B0C401E}">
      <dgm:prSet/>
      <dgm:spPr/>
      <dgm:t>
        <a:bodyPr/>
        <a:lstStyle/>
        <a:p>
          <a:endParaRPr lang="en-US"/>
        </a:p>
      </dgm:t>
    </dgm:pt>
    <dgm:pt modelId="{E2ACBBFD-312C-43F1-9011-4222A3277CDC}">
      <dgm:prSet phldrT="[Text]" custT="1"/>
      <dgm:spPr/>
      <dgm:t>
        <a:bodyPr/>
        <a:lstStyle/>
        <a:p>
          <a:r>
            <a:rPr lang="en-US" sz="2800" dirty="0" smtClean="0"/>
            <a:t>Changes in 2008-2009 and conclusions</a:t>
          </a:r>
          <a:endParaRPr lang="en-US" sz="2800" dirty="0"/>
        </a:p>
      </dgm:t>
    </dgm:pt>
    <dgm:pt modelId="{B0FE1312-7602-4268-AA96-AFE1D2D0CBE0}" type="parTrans" cxnId="{50A464CB-4787-4249-AC1C-77E612421844}">
      <dgm:prSet/>
      <dgm:spPr/>
      <dgm:t>
        <a:bodyPr/>
        <a:lstStyle/>
        <a:p>
          <a:endParaRPr lang="en-US"/>
        </a:p>
      </dgm:t>
    </dgm:pt>
    <dgm:pt modelId="{F0C35911-5DA1-41EB-976F-9D1B23BDFEBC}" type="sibTrans" cxnId="{50A464CB-4787-4249-AC1C-77E612421844}">
      <dgm:prSet/>
      <dgm:spPr/>
      <dgm:t>
        <a:bodyPr/>
        <a:lstStyle/>
        <a:p>
          <a:endParaRPr lang="en-US"/>
        </a:p>
      </dgm:t>
    </dgm:pt>
    <dgm:pt modelId="{3E01B10D-11E5-4957-A11F-ED1A30B332F9}" type="pres">
      <dgm:prSet presAssocID="{B32A9943-9921-495A-933B-97C508115C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0E87C-A85D-4AD0-BA08-AE2741909C88}" type="pres">
      <dgm:prSet presAssocID="{FF4980DB-6214-4639-9683-8A5086ED3A0F}" presName="composite" presStyleCnt="0"/>
      <dgm:spPr/>
      <dgm:t>
        <a:bodyPr/>
        <a:lstStyle/>
        <a:p>
          <a:endParaRPr lang="en-US"/>
        </a:p>
      </dgm:t>
    </dgm:pt>
    <dgm:pt modelId="{B6F0CADC-9D95-4F2B-BD5C-631005C40975}" type="pres">
      <dgm:prSet presAssocID="{FF4980DB-6214-4639-9683-8A5086ED3A0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6487-99CF-4862-8D38-CD493A6DF5AA}" type="pres">
      <dgm:prSet presAssocID="{FF4980DB-6214-4639-9683-8A5086ED3A0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22D46-519B-401C-9275-37150B2D59A5}" type="pres">
      <dgm:prSet presAssocID="{F1A8A12F-51F6-4791-ADFD-B9651345EB6E}" presName="sp" presStyleCnt="0"/>
      <dgm:spPr/>
      <dgm:t>
        <a:bodyPr/>
        <a:lstStyle/>
        <a:p>
          <a:endParaRPr lang="en-US"/>
        </a:p>
      </dgm:t>
    </dgm:pt>
    <dgm:pt modelId="{CE13E3BC-1280-4263-A68D-9A9BC6A905F3}" type="pres">
      <dgm:prSet presAssocID="{86F120BC-F76D-4055-B8D5-6297AB408569}" presName="composite" presStyleCnt="0"/>
      <dgm:spPr/>
      <dgm:t>
        <a:bodyPr/>
        <a:lstStyle/>
        <a:p>
          <a:endParaRPr lang="en-US"/>
        </a:p>
      </dgm:t>
    </dgm:pt>
    <dgm:pt modelId="{EC8FB280-285A-4A20-A72A-2D3B2AA48BA3}" type="pres">
      <dgm:prSet presAssocID="{86F120BC-F76D-4055-B8D5-6297AB40856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5D8E7-35A9-4800-B0A8-FCE6EBE19651}" type="pres">
      <dgm:prSet presAssocID="{86F120BC-F76D-4055-B8D5-6297AB40856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98C69-2A10-43B0-B3BB-39EB63105ECF}" type="pres">
      <dgm:prSet presAssocID="{39B2B501-D285-4891-BEB8-219CD9F8174A}" presName="sp" presStyleCnt="0"/>
      <dgm:spPr/>
      <dgm:t>
        <a:bodyPr/>
        <a:lstStyle/>
        <a:p>
          <a:endParaRPr lang="en-US"/>
        </a:p>
      </dgm:t>
    </dgm:pt>
    <dgm:pt modelId="{7EC38C04-04B0-4EC3-867C-B00C9EEB06C6}" type="pres">
      <dgm:prSet presAssocID="{E9BAD38F-E35E-4436-B68E-86447054A0E2}" presName="composite" presStyleCnt="0"/>
      <dgm:spPr/>
      <dgm:t>
        <a:bodyPr/>
        <a:lstStyle/>
        <a:p>
          <a:endParaRPr lang="en-US"/>
        </a:p>
      </dgm:t>
    </dgm:pt>
    <dgm:pt modelId="{8F740DF9-30B7-4B11-B638-254723E6557B}" type="pres">
      <dgm:prSet presAssocID="{E9BAD38F-E35E-4436-B68E-86447054A0E2}" presName="parentText" presStyleLbl="alignNode1" presStyleIdx="2" presStyleCnt="5" custScaleY="128216" custLinFactNeighborX="0" custLinFactNeighborY="-59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F1790-4B55-4768-9A08-A3086916AD26}" type="pres">
      <dgm:prSet presAssocID="{E9BAD38F-E35E-4436-B68E-86447054A0E2}" presName="descendantText" presStyleLbl="alignAcc1" presStyleIdx="2" presStyleCnt="5" custScaleY="149296" custLinFactNeighborX="289" custLinFactNeighborY="-4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2F8EC-D9E4-4D27-90DB-CCA3D762886F}" type="pres">
      <dgm:prSet presAssocID="{B1AAC3ED-9CC7-4C5B-B9A5-AA0EB0150B01}" presName="sp" presStyleCnt="0"/>
      <dgm:spPr/>
      <dgm:t>
        <a:bodyPr/>
        <a:lstStyle/>
        <a:p>
          <a:endParaRPr lang="en-US"/>
        </a:p>
      </dgm:t>
    </dgm:pt>
    <dgm:pt modelId="{76545881-941F-4315-ACC7-0A8034A0E57D}" type="pres">
      <dgm:prSet presAssocID="{36A0B7C7-B234-42BF-9564-A5135F43F4D0}" presName="composite" presStyleCnt="0"/>
      <dgm:spPr/>
      <dgm:t>
        <a:bodyPr/>
        <a:lstStyle/>
        <a:p>
          <a:endParaRPr lang="en-US"/>
        </a:p>
      </dgm:t>
    </dgm:pt>
    <dgm:pt modelId="{09282057-184C-466C-A825-CDB324C7EE5C}" type="pres">
      <dgm:prSet presAssocID="{36A0B7C7-B234-42BF-9564-A5135F43F4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C2E84-DD79-428A-9273-06B3FA52B704}" type="pres">
      <dgm:prSet presAssocID="{36A0B7C7-B234-42BF-9564-A5135F43F4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10613-EA98-4BCD-9B3D-BD958865CAD9}" type="pres">
      <dgm:prSet presAssocID="{46BD6A5D-707E-4061-9C9D-48052C869737}" presName="sp" presStyleCnt="0"/>
      <dgm:spPr/>
      <dgm:t>
        <a:bodyPr/>
        <a:lstStyle/>
        <a:p>
          <a:endParaRPr lang="en-US"/>
        </a:p>
      </dgm:t>
    </dgm:pt>
    <dgm:pt modelId="{BDB242D5-3814-4E48-9114-F3C78CBB4E60}" type="pres">
      <dgm:prSet presAssocID="{70792862-3E08-4915-8081-1E2F90985D4A}" presName="composite" presStyleCnt="0"/>
      <dgm:spPr/>
      <dgm:t>
        <a:bodyPr/>
        <a:lstStyle/>
        <a:p>
          <a:endParaRPr lang="en-US"/>
        </a:p>
      </dgm:t>
    </dgm:pt>
    <dgm:pt modelId="{4BA8E9C1-72BF-42F0-BE49-A35E6ED045E4}" type="pres">
      <dgm:prSet presAssocID="{70792862-3E08-4915-8081-1E2F90985D4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099-3F19-4504-B08F-AD5DB5DD8489}" type="pres">
      <dgm:prSet presAssocID="{70792862-3E08-4915-8081-1E2F90985D4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1D249-AE51-4AAD-9064-E8D71B0C401E}" srcId="{B32A9943-9921-495A-933B-97C508115C50}" destId="{70792862-3E08-4915-8081-1E2F90985D4A}" srcOrd="4" destOrd="0" parTransId="{9FC3AD62-D610-4F53-BC65-476E4A82C98A}" sibTransId="{9FBC6BE4-8A67-4920-978C-150612B39846}"/>
    <dgm:cxn modelId="{57D18CD3-4899-4CAF-96DE-0E3992C8EF50}" type="presOf" srcId="{4B31729B-142D-4A91-AA07-9FC7A664EA3A}" destId="{498A6487-99CF-4862-8D38-CD493A6DF5AA}" srcOrd="0" destOrd="0" presId="urn:microsoft.com/office/officeart/2005/8/layout/chevron2"/>
    <dgm:cxn modelId="{F6B38BBC-E794-4097-8AF8-EB23D2898578}" type="presOf" srcId="{4CC7A96F-3BC3-47A9-BB4B-9E9D3EF7F5C6}" destId="{B61F1790-4B55-4768-9A08-A3086916AD26}" srcOrd="0" destOrd="0" presId="urn:microsoft.com/office/officeart/2005/8/layout/chevron2"/>
    <dgm:cxn modelId="{BC212FC5-38B8-4BA9-B431-3B8F210D58F6}" srcId="{B32A9943-9921-495A-933B-97C508115C50}" destId="{E9BAD38F-E35E-4436-B68E-86447054A0E2}" srcOrd="2" destOrd="0" parTransId="{E9024EC1-0789-49A2-915D-C31BC03CF694}" sibTransId="{B1AAC3ED-9CC7-4C5B-B9A5-AA0EB0150B01}"/>
    <dgm:cxn modelId="{F98DCD7E-389A-4954-91B1-9FABCF31EDB7}" type="presOf" srcId="{E9BAD38F-E35E-4436-B68E-86447054A0E2}" destId="{8F740DF9-30B7-4B11-B638-254723E6557B}" srcOrd="0" destOrd="0" presId="urn:microsoft.com/office/officeart/2005/8/layout/chevron2"/>
    <dgm:cxn modelId="{3F98294D-EF78-4953-A8DE-267965DFE6C7}" type="presOf" srcId="{B32A9943-9921-495A-933B-97C508115C50}" destId="{3E01B10D-11E5-4957-A11F-ED1A30B332F9}" srcOrd="0" destOrd="0" presId="urn:microsoft.com/office/officeart/2005/8/layout/chevron2"/>
    <dgm:cxn modelId="{B7D00EF8-F49B-4AA5-A0C5-D9D28B25DCE4}" type="presOf" srcId="{86F120BC-F76D-4055-B8D5-6297AB408569}" destId="{EC8FB280-285A-4A20-A72A-2D3B2AA48BA3}" srcOrd="0" destOrd="0" presId="urn:microsoft.com/office/officeart/2005/8/layout/chevron2"/>
    <dgm:cxn modelId="{140003EB-AEE7-40B0-AC0D-C081C0D5FA27}" type="presOf" srcId="{70792862-3E08-4915-8081-1E2F90985D4A}" destId="{4BA8E9C1-72BF-42F0-BE49-A35E6ED045E4}" srcOrd="0" destOrd="0" presId="urn:microsoft.com/office/officeart/2005/8/layout/chevron2"/>
    <dgm:cxn modelId="{BFEE00D9-77AD-4FE6-B2BA-1F0079C0BCDA}" srcId="{B32A9943-9921-495A-933B-97C508115C50}" destId="{36A0B7C7-B234-42BF-9564-A5135F43F4D0}" srcOrd="3" destOrd="0" parTransId="{D88D25D2-FD51-4D39-A491-8C8EACA566F3}" sibTransId="{46BD6A5D-707E-4061-9C9D-48052C869737}"/>
    <dgm:cxn modelId="{1F3CB9C4-13AD-46B1-B279-D5676BF0293C}" srcId="{86F120BC-F76D-4055-B8D5-6297AB408569}" destId="{35A2C193-2D1B-440F-A545-2708F155E078}" srcOrd="0" destOrd="0" parTransId="{99C42C4F-7E27-48D4-B8D7-8FFD4D1C53E2}" sibTransId="{866088D7-D7D1-407D-BDFC-187FE132C5A6}"/>
    <dgm:cxn modelId="{E801BC3E-7BDE-411A-908F-C382F79723A2}" srcId="{E9BAD38F-E35E-4436-B68E-86447054A0E2}" destId="{4CC7A96F-3BC3-47A9-BB4B-9E9D3EF7F5C6}" srcOrd="0" destOrd="0" parTransId="{535501FC-261C-404F-845D-1E6564392AD2}" sibTransId="{86247033-BB92-4528-BD8D-244E3A9D1F79}"/>
    <dgm:cxn modelId="{B9638BF2-1FA4-4767-8822-31363FFB5C92}" srcId="{B32A9943-9921-495A-933B-97C508115C50}" destId="{FF4980DB-6214-4639-9683-8A5086ED3A0F}" srcOrd="0" destOrd="0" parTransId="{162341A2-1AE2-4D0B-A859-4A16933F26C4}" sibTransId="{F1A8A12F-51F6-4791-ADFD-B9651345EB6E}"/>
    <dgm:cxn modelId="{F95DFFB1-9823-49A7-B67D-AA450FE67446}" type="presOf" srcId="{36A0B7C7-B234-42BF-9564-A5135F43F4D0}" destId="{09282057-184C-466C-A825-CDB324C7EE5C}" srcOrd="0" destOrd="0" presId="urn:microsoft.com/office/officeart/2005/8/layout/chevron2"/>
    <dgm:cxn modelId="{FD5A74A4-FAB3-405B-80D1-526307D42264}" srcId="{B32A9943-9921-495A-933B-97C508115C50}" destId="{86F120BC-F76D-4055-B8D5-6297AB408569}" srcOrd="1" destOrd="0" parTransId="{CA9783D2-2498-4FF1-A69A-8F2F6D3C332D}" sibTransId="{39B2B501-D285-4891-BEB8-219CD9F8174A}"/>
    <dgm:cxn modelId="{50A464CB-4787-4249-AC1C-77E612421844}" srcId="{70792862-3E08-4915-8081-1E2F90985D4A}" destId="{E2ACBBFD-312C-43F1-9011-4222A3277CDC}" srcOrd="0" destOrd="0" parTransId="{B0FE1312-7602-4268-AA96-AFE1D2D0CBE0}" sibTransId="{F0C35911-5DA1-41EB-976F-9D1B23BDFEBC}"/>
    <dgm:cxn modelId="{C7D0EDCB-8A00-4B39-AAF2-55CC3B61CFE9}" type="presOf" srcId="{373722C6-1385-4F5E-8CBE-10D59F117F95}" destId="{EACC2E84-DD79-428A-9273-06B3FA52B704}" srcOrd="0" destOrd="0" presId="urn:microsoft.com/office/officeart/2005/8/layout/chevron2"/>
    <dgm:cxn modelId="{192A11DE-97E6-46F7-9A0F-782A97A6A416}" type="presOf" srcId="{E2ACBBFD-312C-43F1-9011-4222A3277CDC}" destId="{7845F099-3F19-4504-B08F-AD5DB5DD8489}" srcOrd="0" destOrd="0" presId="urn:microsoft.com/office/officeart/2005/8/layout/chevron2"/>
    <dgm:cxn modelId="{9FE43998-8303-43CC-8180-3F199A216F9B}" type="presOf" srcId="{35A2C193-2D1B-440F-A545-2708F155E078}" destId="{F8B5D8E7-35A9-4800-B0A8-FCE6EBE19651}" srcOrd="0" destOrd="0" presId="urn:microsoft.com/office/officeart/2005/8/layout/chevron2"/>
    <dgm:cxn modelId="{513A69FD-2268-4ADE-9333-DB00223B7E4A}" srcId="{FF4980DB-6214-4639-9683-8A5086ED3A0F}" destId="{4B31729B-142D-4A91-AA07-9FC7A664EA3A}" srcOrd="0" destOrd="0" parTransId="{27150221-0F76-4587-8B8B-3A537134114D}" sibTransId="{6BBD948F-6871-41CA-BAAC-A825FEC16F22}"/>
    <dgm:cxn modelId="{2B4496E8-8F78-47FC-87BE-0B8FE8D671BD}" type="presOf" srcId="{FF4980DB-6214-4639-9683-8A5086ED3A0F}" destId="{B6F0CADC-9D95-4F2B-BD5C-631005C40975}" srcOrd="0" destOrd="0" presId="urn:microsoft.com/office/officeart/2005/8/layout/chevron2"/>
    <dgm:cxn modelId="{DAB05123-4EC0-49D4-9C68-4E915ACB1189}" srcId="{36A0B7C7-B234-42BF-9564-A5135F43F4D0}" destId="{373722C6-1385-4F5E-8CBE-10D59F117F95}" srcOrd="0" destOrd="0" parTransId="{93E50DD9-B60A-4A8B-A4EF-8DDC30963408}" sibTransId="{0C4A394C-A9F6-432E-857D-41CED7E0807E}"/>
    <dgm:cxn modelId="{73F97CFC-70E5-4989-9279-1ABAC3B4DA58}" type="presParOf" srcId="{3E01B10D-11E5-4957-A11F-ED1A30B332F9}" destId="{BD50E87C-A85D-4AD0-BA08-AE2741909C88}" srcOrd="0" destOrd="0" presId="urn:microsoft.com/office/officeart/2005/8/layout/chevron2"/>
    <dgm:cxn modelId="{692D987F-0FDB-4BE9-93C6-69B40A73E29D}" type="presParOf" srcId="{BD50E87C-A85D-4AD0-BA08-AE2741909C88}" destId="{B6F0CADC-9D95-4F2B-BD5C-631005C40975}" srcOrd="0" destOrd="0" presId="urn:microsoft.com/office/officeart/2005/8/layout/chevron2"/>
    <dgm:cxn modelId="{DC288DD3-898C-44C5-B900-977E4A477A1F}" type="presParOf" srcId="{BD50E87C-A85D-4AD0-BA08-AE2741909C88}" destId="{498A6487-99CF-4862-8D38-CD493A6DF5AA}" srcOrd="1" destOrd="0" presId="urn:microsoft.com/office/officeart/2005/8/layout/chevron2"/>
    <dgm:cxn modelId="{1EA6A368-4ABA-4C16-B71A-CC6C4C26BB15}" type="presParOf" srcId="{3E01B10D-11E5-4957-A11F-ED1A30B332F9}" destId="{A1822D46-519B-401C-9275-37150B2D59A5}" srcOrd="1" destOrd="0" presId="urn:microsoft.com/office/officeart/2005/8/layout/chevron2"/>
    <dgm:cxn modelId="{2C75A3F5-1C57-46E7-B4FC-17BB0C42CA0C}" type="presParOf" srcId="{3E01B10D-11E5-4957-A11F-ED1A30B332F9}" destId="{CE13E3BC-1280-4263-A68D-9A9BC6A905F3}" srcOrd="2" destOrd="0" presId="urn:microsoft.com/office/officeart/2005/8/layout/chevron2"/>
    <dgm:cxn modelId="{1FB85ED1-5ECB-4BAE-B619-B0256B490DC9}" type="presParOf" srcId="{CE13E3BC-1280-4263-A68D-9A9BC6A905F3}" destId="{EC8FB280-285A-4A20-A72A-2D3B2AA48BA3}" srcOrd="0" destOrd="0" presId="urn:microsoft.com/office/officeart/2005/8/layout/chevron2"/>
    <dgm:cxn modelId="{76F88805-467B-4D92-9B5D-3B631FD1FEEA}" type="presParOf" srcId="{CE13E3BC-1280-4263-A68D-9A9BC6A905F3}" destId="{F8B5D8E7-35A9-4800-B0A8-FCE6EBE19651}" srcOrd="1" destOrd="0" presId="urn:microsoft.com/office/officeart/2005/8/layout/chevron2"/>
    <dgm:cxn modelId="{F2E2C455-13D2-4F94-AB89-51C306432F35}" type="presParOf" srcId="{3E01B10D-11E5-4957-A11F-ED1A30B332F9}" destId="{0E598C69-2A10-43B0-B3BB-39EB63105ECF}" srcOrd="3" destOrd="0" presId="urn:microsoft.com/office/officeart/2005/8/layout/chevron2"/>
    <dgm:cxn modelId="{30F2FC65-CE0E-496E-9898-BEF62FEE747E}" type="presParOf" srcId="{3E01B10D-11E5-4957-A11F-ED1A30B332F9}" destId="{7EC38C04-04B0-4EC3-867C-B00C9EEB06C6}" srcOrd="4" destOrd="0" presId="urn:microsoft.com/office/officeart/2005/8/layout/chevron2"/>
    <dgm:cxn modelId="{DC59452E-7951-4B35-AD82-63364AB1019A}" type="presParOf" srcId="{7EC38C04-04B0-4EC3-867C-B00C9EEB06C6}" destId="{8F740DF9-30B7-4B11-B638-254723E6557B}" srcOrd="0" destOrd="0" presId="urn:microsoft.com/office/officeart/2005/8/layout/chevron2"/>
    <dgm:cxn modelId="{E7440160-64F0-4D05-BFF8-00ECE32EEB46}" type="presParOf" srcId="{7EC38C04-04B0-4EC3-867C-B00C9EEB06C6}" destId="{B61F1790-4B55-4768-9A08-A3086916AD26}" srcOrd="1" destOrd="0" presId="urn:microsoft.com/office/officeart/2005/8/layout/chevron2"/>
    <dgm:cxn modelId="{BBD1686E-2430-420B-86B7-B0170E728623}" type="presParOf" srcId="{3E01B10D-11E5-4957-A11F-ED1A30B332F9}" destId="{8F22F8EC-D9E4-4D27-90DB-CCA3D762886F}" srcOrd="5" destOrd="0" presId="urn:microsoft.com/office/officeart/2005/8/layout/chevron2"/>
    <dgm:cxn modelId="{141B5E56-F8BE-4A48-A4CE-8D0E565BCA30}" type="presParOf" srcId="{3E01B10D-11E5-4957-A11F-ED1A30B332F9}" destId="{76545881-941F-4315-ACC7-0A8034A0E57D}" srcOrd="6" destOrd="0" presId="urn:microsoft.com/office/officeart/2005/8/layout/chevron2"/>
    <dgm:cxn modelId="{B3458DBB-BB88-45FC-B3BE-D4A8E3C6D991}" type="presParOf" srcId="{76545881-941F-4315-ACC7-0A8034A0E57D}" destId="{09282057-184C-466C-A825-CDB324C7EE5C}" srcOrd="0" destOrd="0" presId="urn:microsoft.com/office/officeart/2005/8/layout/chevron2"/>
    <dgm:cxn modelId="{906F0453-53EF-46F3-B9EE-B0C839BD2444}" type="presParOf" srcId="{76545881-941F-4315-ACC7-0A8034A0E57D}" destId="{EACC2E84-DD79-428A-9273-06B3FA52B704}" srcOrd="1" destOrd="0" presId="urn:microsoft.com/office/officeart/2005/8/layout/chevron2"/>
    <dgm:cxn modelId="{58D2EC64-9E73-4CC8-B37A-5C53FA49B3C8}" type="presParOf" srcId="{3E01B10D-11E5-4957-A11F-ED1A30B332F9}" destId="{A4910613-EA98-4BCD-9B3D-BD958865CAD9}" srcOrd="7" destOrd="0" presId="urn:microsoft.com/office/officeart/2005/8/layout/chevron2"/>
    <dgm:cxn modelId="{2764A8B6-DEF2-42A5-95C2-5AA5DD4AA0C2}" type="presParOf" srcId="{3E01B10D-11E5-4957-A11F-ED1A30B332F9}" destId="{BDB242D5-3814-4E48-9114-F3C78CBB4E60}" srcOrd="8" destOrd="0" presId="urn:microsoft.com/office/officeart/2005/8/layout/chevron2"/>
    <dgm:cxn modelId="{F7901094-4351-4A75-B935-194D4C62F891}" type="presParOf" srcId="{BDB242D5-3814-4E48-9114-F3C78CBB4E60}" destId="{4BA8E9C1-72BF-42F0-BE49-A35E6ED045E4}" srcOrd="0" destOrd="0" presId="urn:microsoft.com/office/officeart/2005/8/layout/chevron2"/>
    <dgm:cxn modelId="{40571C5F-B149-4DE6-BF7B-F7B851617183}" type="presParOf" srcId="{BDB242D5-3814-4E48-9114-F3C78CBB4E60}" destId="{7845F099-3F19-4504-B08F-AD5DB5DD84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CD4641-D7A3-4494-B7EE-EA96DB20778E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9CE3F-4E1F-4995-853C-B342FDBAEE7E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2ED2321-D189-4F51-A0B0-7DE7D9974809}" type="parTrans" cxnId="{BD026C26-F370-4381-827B-270A6145F1CC}">
      <dgm:prSet/>
      <dgm:spPr/>
      <dgm:t>
        <a:bodyPr/>
        <a:lstStyle/>
        <a:p>
          <a:endParaRPr lang="en-US"/>
        </a:p>
      </dgm:t>
    </dgm:pt>
    <dgm:pt modelId="{FEC84E56-7282-4563-A53E-80A734C8FA28}" type="sibTrans" cxnId="{BD026C26-F370-4381-827B-270A6145F1CC}">
      <dgm:prSet/>
      <dgm:spPr/>
      <dgm:t>
        <a:bodyPr/>
        <a:lstStyle/>
        <a:p>
          <a:endParaRPr lang="en-US"/>
        </a:p>
      </dgm:t>
    </dgm:pt>
    <dgm:pt modelId="{30ADFF82-85EF-4BF5-B847-51D72199DAFD}">
      <dgm:prSet phldrT="[Text]"/>
      <dgm:spPr/>
      <dgm:t>
        <a:bodyPr/>
        <a:lstStyle/>
        <a:p>
          <a:r>
            <a:rPr lang="en-US" dirty="0" smtClean="0"/>
            <a:t>Various members will attend SACUBO and procurement training</a:t>
          </a:r>
          <a:endParaRPr lang="en-US" dirty="0"/>
        </a:p>
      </dgm:t>
    </dgm:pt>
    <dgm:pt modelId="{0120AAF6-FC55-438C-956B-2B61B3302D70}" type="parTrans" cxnId="{7FAB6521-A27E-4EFA-A889-9F966EDB91F1}">
      <dgm:prSet/>
      <dgm:spPr/>
      <dgm:t>
        <a:bodyPr/>
        <a:lstStyle/>
        <a:p>
          <a:endParaRPr lang="en-US"/>
        </a:p>
      </dgm:t>
    </dgm:pt>
    <dgm:pt modelId="{EA951825-C4CD-4F24-94F7-59EF75AD93D7}" type="sibTrans" cxnId="{7FAB6521-A27E-4EFA-A889-9F966EDB91F1}">
      <dgm:prSet/>
      <dgm:spPr/>
      <dgm:t>
        <a:bodyPr/>
        <a:lstStyle/>
        <a:p>
          <a:endParaRPr lang="en-US"/>
        </a:p>
      </dgm:t>
    </dgm:pt>
    <dgm:pt modelId="{7C3BD203-6115-441A-90D3-33159BF95CB4}">
      <dgm:prSet phldrT="[Text]"/>
      <dgm:spPr/>
      <dgm:t>
        <a:bodyPr/>
        <a:lstStyle/>
        <a:p>
          <a:r>
            <a:rPr lang="en-US" dirty="0" smtClean="0"/>
            <a:t>President</a:t>
          </a:r>
          <a:endParaRPr lang="en-US" dirty="0"/>
        </a:p>
      </dgm:t>
    </dgm:pt>
    <dgm:pt modelId="{FAD5FF99-AEC1-44ED-A97F-9F907423CF97}" type="parTrans" cxnId="{1747C8D7-85A7-4CD1-9D15-3F8CCD427982}">
      <dgm:prSet/>
      <dgm:spPr/>
      <dgm:t>
        <a:bodyPr/>
        <a:lstStyle/>
        <a:p>
          <a:endParaRPr lang="en-US"/>
        </a:p>
      </dgm:t>
    </dgm:pt>
    <dgm:pt modelId="{5D13CC80-34EB-4CF1-9F5D-9EC775C8BEAD}" type="sibTrans" cxnId="{1747C8D7-85A7-4CD1-9D15-3F8CCD427982}">
      <dgm:prSet/>
      <dgm:spPr/>
      <dgm:t>
        <a:bodyPr/>
        <a:lstStyle/>
        <a:p>
          <a:endParaRPr lang="en-US"/>
        </a:p>
      </dgm:t>
    </dgm:pt>
    <dgm:pt modelId="{96D95CDD-8AA7-4740-B6B7-D76FAD6FD60B}">
      <dgm:prSet phldrT="[Text]"/>
      <dgm:spPr/>
      <dgm:t>
        <a:bodyPr/>
        <a:lstStyle/>
        <a:p>
          <a:r>
            <a:rPr lang="en-US" dirty="0" smtClean="0"/>
            <a:t>Ozarka will provide community access to computer labs</a:t>
          </a:r>
          <a:endParaRPr lang="en-US" dirty="0"/>
        </a:p>
      </dgm:t>
    </dgm:pt>
    <dgm:pt modelId="{8892E1F1-BE73-4D23-92B1-9C8C7FADADE1}" type="parTrans" cxnId="{4A24C955-1798-499E-AE37-0F7CFDCC8EA9}">
      <dgm:prSet/>
      <dgm:spPr/>
      <dgm:t>
        <a:bodyPr/>
        <a:lstStyle/>
        <a:p>
          <a:endParaRPr lang="en-US"/>
        </a:p>
      </dgm:t>
    </dgm:pt>
    <dgm:pt modelId="{85E1E2ED-51B8-49EC-9F57-F1722A7F15F9}" type="sibTrans" cxnId="{4A24C955-1798-499E-AE37-0F7CFDCC8EA9}">
      <dgm:prSet/>
      <dgm:spPr/>
      <dgm:t>
        <a:bodyPr/>
        <a:lstStyle/>
        <a:p>
          <a:endParaRPr lang="en-US"/>
        </a:p>
      </dgm:t>
    </dgm:pt>
    <dgm:pt modelId="{E8DF2284-0C16-43E1-86C7-28436ECCBD79}" type="pres">
      <dgm:prSet presAssocID="{FFCD4641-D7A3-4494-B7EE-EA96DB2077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9AAE7-1EA8-48FC-96C1-F842EEF367B7}" type="pres">
      <dgm:prSet presAssocID="{42F9CE3F-4E1F-4995-853C-B342FDBAEE7E}" presName="comp" presStyleCnt="0"/>
      <dgm:spPr/>
      <dgm:t>
        <a:bodyPr/>
        <a:lstStyle/>
        <a:p>
          <a:endParaRPr lang="en-US"/>
        </a:p>
      </dgm:t>
    </dgm:pt>
    <dgm:pt modelId="{EA72782F-D077-4DF2-A3A7-46B6E20E0CAA}" type="pres">
      <dgm:prSet presAssocID="{42F9CE3F-4E1F-4995-853C-B342FDBAEE7E}" presName="box" presStyleLbl="node1" presStyleIdx="0" presStyleCnt="2"/>
      <dgm:spPr/>
      <dgm:t>
        <a:bodyPr/>
        <a:lstStyle/>
        <a:p>
          <a:endParaRPr lang="en-US"/>
        </a:p>
      </dgm:t>
    </dgm:pt>
    <dgm:pt modelId="{16994188-AACD-4E1E-BA01-77A013DE0E59}" type="pres">
      <dgm:prSet presAssocID="{42F9CE3F-4E1F-4995-853C-B342FDBAEE7E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A8457C-4D4A-4DA2-BFA2-AEAD95A600E3}" type="pres">
      <dgm:prSet presAssocID="{42F9CE3F-4E1F-4995-853C-B342FDBAEE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8C236-6E0D-460E-B86F-AEC3261D490F}" type="pres">
      <dgm:prSet presAssocID="{FEC84E56-7282-4563-A53E-80A734C8FA28}" presName="spacer" presStyleCnt="0"/>
      <dgm:spPr/>
      <dgm:t>
        <a:bodyPr/>
        <a:lstStyle/>
        <a:p>
          <a:endParaRPr lang="en-US"/>
        </a:p>
      </dgm:t>
    </dgm:pt>
    <dgm:pt modelId="{7555CE29-B777-42F8-8908-34C29681BEBF}" type="pres">
      <dgm:prSet presAssocID="{7C3BD203-6115-441A-90D3-33159BF95CB4}" presName="comp" presStyleCnt="0"/>
      <dgm:spPr/>
      <dgm:t>
        <a:bodyPr/>
        <a:lstStyle/>
        <a:p>
          <a:endParaRPr lang="en-US"/>
        </a:p>
      </dgm:t>
    </dgm:pt>
    <dgm:pt modelId="{97E0AA14-C9A0-4889-96E6-98EE8B200798}" type="pres">
      <dgm:prSet presAssocID="{7C3BD203-6115-441A-90D3-33159BF95CB4}" presName="box" presStyleLbl="node1" presStyleIdx="1" presStyleCnt="2" custLinFactNeighborY="-1247"/>
      <dgm:spPr/>
      <dgm:t>
        <a:bodyPr/>
        <a:lstStyle/>
        <a:p>
          <a:endParaRPr lang="en-US"/>
        </a:p>
      </dgm:t>
    </dgm:pt>
    <dgm:pt modelId="{791253FD-83F9-49ED-91F5-83ED53C3C950}" type="pres">
      <dgm:prSet presAssocID="{7C3BD203-6115-441A-90D3-33159BF95CB4}" presName="img" presStyleLbl="fgImgPlace1" presStyleIdx="1" presStyleCnt="2" custLinFactNeighborX="-4310" custLinFactNeighborY="-11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E8825C-1B62-4D6A-9717-D30A480D92D9}" type="pres">
      <dgm:prSet presAssocID="{7C3BD203-6115-441A-90D3-33159BF95CB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63EFC-7891-4AA5-970B-F5BB1C59B763}" type="presOf" srcId="{96D95CDD-8AA7-4740-B6B7-D76FAD6FD60B}" destId="{46E8825C-1B62-4D6A-9717-D30A480D92D9}" srcOrd="1" destOrd="1" presId="urn:microsoft.com/office/officeart/2005/8/layout/vList4"/>
    <dgm:cxn modelId="{7FAB6521-A27E-4EFA-A889-9F966EDB91F1}" srcId="{42F9CE3F-4E1F-4995-853C-B342FDBAEE7E}" destId="{30ADFF82-85EF-4BF5-B847-51D72199DAFD}" srcOrd="0" destOrd="0" parTransId="{0120AAF6-FC55-438C-956B-2B61B3302D70}" sibTransId="{EA951825-C4CD-4F24-94F7-59EF75AD93D7}"/>
    <dgm:cxn modelId="{4519A4D4-743B-42A8-B499-5AD4256E4809}" type="presOf" srcId="{7C3BD203-6115-441A-90D3-33159BF95CB4}" destId="{46E8825C-1B62-4D6A-9717-D30A480D92D9}" srcOrd="1" destOrd="0" presId="urn:microsoft.com/office/officeart/2005/8/layout/vList4"/>
    <dgm:cxn modelId="{1747C8D7-85A7-4CD1-9D15-3F8CCD427982}" srcId="{FFCD4641-D7A3-4494-B7EE-EA96DB20778E}" destId="{7C3BD203-6115-441A-90D3-33159BF95CB4}" srcOrd="1" destOrd="0" parTransId="{FAD5FF99-AEC1-44ED-A97F-9F907423CF97}" sibTransId="{5D13CC80-34EB-4CF1-9F5D-9EC775C8BEAD}"/>
    <dgm:cxn modelId="{42BD0109-D759-4AA5-9F85-7512C83929AB}" type="presOf" srcId="{30ADFF82-85EF-4BF5-B847-51D72199DAFD}" destId="{B0A8457C-4D4A-4DA2-BFA2-AEAD95A600E3}" srcOrd="1" destOrd="1" presId="urn:microsoft.com/office/officeart/2005/8/layout/vList4"/>
    <dgm:cxn modelId="{6F9F1F1B-5D4B-417A-BC26-71D61B8C1731}" type="presOf" srcId="{42F9CE3F-4E1F-4995-853C-B342FDBAEE7E}" destId="{EA72782F-D077-4DF2-A3A7-46B6E20E0CAA}" srcOrd="0" destOrd="0" presId="urn:microsoft.com/office/officeart/2005/8/layout/vList4"/>
    <dgm:cxn modelId="{4A3F46F3-701B-44F0-A1AD-083338D56216}" type="presOf" srcId="{7C3BD203-6115-441A-90D3-33159BF95CB4}" destId="{97E0AA14-C9A0-4889-96E6-98EE8B200798}" srcOrd="0" destOrd="0" presId="urn:microsoft.com/office/officeart/2005/8/layout/vList4"/>
    <dgm:cxn modelId="{4A24C955-1798-499E-AE37-0F7CFDCC8EA9}" srcId="{7C3BD203-6115-441A-90D3-33159BF95CB4}" destId="{96D95CDD-8AA7-4740-B6B7-D76FAD6FD60B}" srcOrd="0" destOrd="0" parTransId="{8892E1F1-BE73-4D23-92B1-9C8C7FADADE1}" sibTransId="{85E1E2ED-51B8-49EC-9F57-F1722A7F15F9}"/>
    <dgm:cxn modelId="{780752CC-FB33-4974-ABDC-E99A979617FA}" type="presOf" srcId="{FFCD4641-D7A3-4494-B7EE-EA96DB20778E}" destId="{E8DF2284-0C16-43E1-86C7-28436ECCBD79}" srcOrd="0" destOrd="0" presId="urn:microsoft.com/office/officeart/2005/8/layout/vList4"/>
    <dgm:cxn modelId="{DCEFBA99-058E-4C32-9CAA-33A656CF521D}" type="presOf" srcId="{42F9CE3F-4E1F-4995-853C-B342FDBAEE7E}" destId="{B0A8457C-4D4A-4DA2-BFA2-AEAD95A600E3}" srcOrd="1" destOrd="0" presId="urn:microsoft.com/office/officeart/2005/8/layout/vList4"/>
    <dgm:cxn modelId="{BD026C26-F370-4381-827B-270A6145F1CC}" srcId="{FFCD4641-D7A3-4494-B7EE-EA96DB20778E}" destId="{42F9CE3F-4E1F-4995-853C-B342FDBAEE7E}" srcOrd="0" destOrd="0" parTransId="{32ED2321-D189-4F51-A0B0-7DE7D9974809}" sibTransId="{FEC84E56-7282-4563-A53E-80A734C8FA28}"/>
    <dgm:cxn modelId="{AA036780-5ADE-4FA2-9329-4C7F9BF034D2}" type="presOf" srcId="{96D95CDD-8AA7-4740-B6B7-D76FAD6FD60B}" destId="{97E0AA14-C9A0-4889-96E6-98EE8B200798}" srcOrd="0" destOrd="1" presId="urn:microsoft.com/office/officeart/2005/8/layout/vList4"/>
    <dgm:cxn modelId="{7722B77A-7CA6-4288-943E-ED3021DB964F}" type="presOf" srcId="{30ADFF82-85EF-4BF5-B847-51D72199DAFD}" destId="{EA72782F-D077-4DF2-A3A7-46B6E20E0CAA}" srcOrd="0" destOrd="1" presId="urn:microsoft.com/office/officeart/2005/8/layout/vList4"/>
    <dgm:cxn modelId="{1C5859CE-DE09-4ADA-AA32-B782D5E9ED78}" type="presParOf" srcId="{E8DF2284-0C16-43E1-86C7-28436ECCBD79}" destId="{E319AAE7-1EA8-48FC-96C1-F842EEF367B7}" srcOrd="0" destOrd="0" presId="urn:microsoft.com/office/officeart/2005/8/layout/vList4"/>
    <dgm:cxn modelId="{F5AF92A7-7EEF-4052-B974-742D39210F0C}" type="presParOf" srcId="{E319AAE7-1EA8-48FC-96C1-F842EEF367B7}" destId="{EA72782F-D077-4DF2-A3A7-46B6E20E0CAA}" srcOrd="0" destOrd="0" presId="urn:microsoft.com/office/officeart/2005/8/layout/vList4"/>
    <dgm:cxn modelId="{61CD0953-8D14-4F44-9B18-08364BC63EFB}" type="presParOf" srcId="{E319AAE7-1EA8-48FC-96C1-F842EEF367B7}" destId="{16994188-AACD-4E1E-BA01-77A013DE0E59}" srcOrd="1" destOrd="0" presId="urn:microsoft.com/office/officeart/2005/8/layout/vList4"/>
    <dgm:cxn modelId="{A685DAB5-E80F-4C94-87EE-3EF19140F7BB}" type="presParOf" srcId="{E319AAE7-1EA8-48FC-96C1-F842EEF367B7}" destId="{B0A8457C-4D4A-4DA2-BFA2-AEAD95A600E3}" srcOrd="2" destOrd="0" presId="urn:microsoft.com/office/officeart/2005/8/layout/vList4"/>
    <dgm:cxn modelId="{EFC4CC40-5D13-4D37-8211-A830905AA790}" type="presParOf" srcId="{E8DF2284-0C16-43E1-86C7-28436ECCBD79}" destId="{ADC8C236-6E0D-460E-B86F-AEC3261D490F}" srcOrd="1" destOrd="0" presId="urn:microsoft.com/office/officeart/2005/8/layout/vList4"/>
    <dgm:cxn modelId="{CACD12F0-866A-4A1F-821A-881E86305506}" type="presParOf" srcId="{E8DF2284-0C16-43E1-86C7-28436ECCBD79}" destId="{7555CE29-B777-42F8-8908-34C29681BEBF}" srcOrd="2" destOrd="0" presId="urn:microsoft.com/office/officeart/2005/8/layout/vList4"/>
    <dgm:cxn modelId="{ACBB4672-09D0-4B34-B48B-B9906AD7C5AB}" type="presParOf" srcId="{7555CE29-B777-42F8-8908-34C29681BEBF}" destId="{97E0AA14-C9A0-4889-96E6-98EE8B200798}" srcOrd="0" destOrd="0" presId="urn:microsoft.com/office/officeart/2005/8/layout/vList4"/>
    <dgm:cxn modelId="{96B2F64D-CB59-4AE4-BA48-1444DC17F320}" type="presParOf" srcId="{7555CE29-B777-42F8-8908-34C29681BEBF}" destId="{791253FD-83F9-49ED-91F5-83ED53C3C950}" srcOrd="1" destOrd="0" presId="urn:microsoft.com/office/officeart/2005/8/layout/vList4"/>
    <dgm:cxn modelId="{F0D596BE-85C7-4A93-A932-68B9689CA9D3}" type="presParOf" srcId="{7555CE29-B777-42F8-8908-34C29681BEBF}" destId="{46E8825C-1B62-4D6A-9717-D30A480D92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EE0568-8BD9-43C5-9C3F-CDA77BD83B13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00A94FC1-519A-4CE9-ABC5-0A2813BCF0FD}">
      <dgm:prSet phldrT="[Text]" custT="1"/>
      <dgm:spPr/>
      <dgm:t>
        <a:bodyPr/>
        <a:lstStyle/>
        <a:p>
          <a:r>
            <a:rPr lang="en-US" sz="2800" b="1" dirty="0" smtClean="0"/>
            <a:t>3b6.  The organization supports faculty in keeping abreast of the research on teaching and learning and of technological advances that can positively affect student learning and the delivery of instruction.</a:t>
          </a:r>
          <a:endParaRPr lang="en-US" sz="2800" b="1" dirty="0"/>
        </a:p>
      </dgm:t>
    </dgm:pt>
    <dgm:pt modelId="{0B7161E5-D26E-486D-AA27-5E27BC1CA8B9}" type="parTrans" cxnId="{BE08189E-3DD2-49B5-9A76-D61080C2BC56}">
      <dgm:prSet/>
      <dgm:spPr/>
      <dgm:t>
        <a:bodyPr/>
        <a:lstStyle/>
        <a:p>
          <a:endParaRPr lang="en-US"/>
        </a:p>
      </dgm:t>
    </dgm:pt>
    <dgm:pt modelId="{145C155E-635C-4445-8FE7-5DE8DBE296BE}" type="sibTrans" cxnId="{BE08189E-3DD2-49B5-9A76-D61080C2BC56}">
      <dgm:prSet/>
      <dgm:spPr/>
      <dgm:t>
        <a:bodyPr/>
        <a:lstStyle/>
        <a:p>
          <a:endParaRPr lang="en-US"/>
        </a:p>
      </dgm:t>
    </dgm:pt>
    <dgm:pt modelId="{76BC2643-CA26-4150-A690-A372DF7E5581}">
      <dgm:prSet custT="1"/>
      <dgm:spPr/>
      <dgm:t>
        <a:bodyPr/>
        <a:lstStyle/>
        <a:p>
          <a:r>
            <a:rPr lang="en-US" sz="2800" b="1" dirty="0" smtClean="0"/>
            <a:t>AST instructor will attend two professional meetings</a:t>
          </a:r>
          <a:endParaRPr lang="en-US" sz="2800" b="1" dirty="0"/>
        </a:p>
      </dgm:t>
    </dgm:pt>
    <dgm:pt modelId="{155E2802-AEDC-4920-8E3C-1B6FAF7B6156}" type="parTrans" cxnId="{6CD9E27B-59C5-405F-AFC2-64BF719DD8F0}">
      <dgm:prSet/>
      <dgm:spPr/>
      <dgm:t>
        <a:bodyPr/>
        <a:lstStyle/>
        <a:p>
          <a:endParaRPr lang="en-US"/>
        </a:p>
      </dgm:t>
    </dgm:pt>
    <dgm:pt modelId="{98FFBEED-B993-4527-BFF1-0640C4421167}" type="sibTrans" cxnId="{6CD9E27B-59C5-405F-AFC2-64BF719DD8F0}">
      <dgm:prSet/>
      <dgm:spPr/>
      <dgm:t>
        <a:bodyPr/>
        <a:lstStyle/>
        <a:p>
          <a:endParaRPr lang="en-US"/>
        </a:p>
      </dgm:t>
    </dgm:pt>
    <dgm:pt modelId="{35585550-4C64-49C4-ADD3-6AE2FD50AE5A}" type="pres">
      <dgm:prSet presAssocID="{06EE0568-8BD9-43C5-9C3F-CDA77BD83B13}" presName="CompostProcess" presStyleCnt="0">
        <dgm:presLayoutVars>
          <dgm:dir/>
          <dgm:resizeHandles val="exact"/>
        </dgm:presLayoutVars>
      </dgm:prSet>
      <dgm:spPr/>
    </dgm:pt>
    <dgm:pt modelId="{E4EEFE9B-EDB7-4F73-84E3-CC674851D336}" type="pres">
      <dgm:prSet presAssocID="{06EE0568-8BD9-43C5-9C3F-CDA77BD83B13}" presName="arrow" presStyleLbl="bgShp" presStyleIdx="0" presStyleCnt="1"/>
      <dgm:spPr/>
    </dgm:pt>
    <dgm:pt modelId="{3B982461-402F-4389-8E13-E96EA1301511}" type="pres">
      <dgm:prSet presAssocID="{06EE0568-8BD9-43C5-9C3F-CDA77BD83B13}" presName="linearProcess" presStyleCnt="0"/>
      <dgm:spPr/>
    </dgm:pt>
    <dgm:pt modelId="{C5A88559-415C-4950-9029-7DD319C35FE2}" type="pres">
      <dgm:prSet presAssocID="{76BC2643-CA26-4150-A690-A372DF7E5581}" presName="textNode" presStyleLbl="node1" presStyleIdx="0" presStyleCnt="2" custScaleY="112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81F1-8A84-4C0F-9557-6D9AF66C2215}" type="pres">
      <dgm:prSet presAssocID="{98FFBEED-B993-4527-BFF1-0640C4421167}" presName="sibTrans" presStyleCnt="0"/>
      <dgm:spPr/>
    </dgm:pt>
    <dgm:pt modelId="{6649540C-EEC3-46E8-91B0-E1B0ECC6FE77}" type="pres">
      <dgm:prSet presAssocID="{00A94FC1-519A-4CE9-ABC5-0A2813BCF0FD}" presName="textNode" presStyleLbl="node1" presStyleIdx="1" presStyleCnt="2" custScaleX="207299" custScaleY="140486" custLinFactNeighborX="-6382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A8FDA-B251-4A13-B039-D13C6A77B5A4}" type="presOf" srcId="{00A94FC1-519A-4CE9-ABC5-0A2813BCF0FD}" destId="{6649540C-EEC3-46E8-91B0-E1B0ECC6FE77}" srcOrd="0" destOrd="0" presId="urn:microsoft.com/office/officeart/2005/8/layout/hProcess9"/>
    <dgm:cxn modelId="{BE08189E-3DD2-49B5-9A76-D61080C2BC56}" srcId="{06EE0568-8BD9-43C5-9C3F-CDA77BD83B13}" destId="{00A94FC1-519A-4CE9-ABC5-0A2813BCF0FD}" srcOrd="1" destOrd="0" parTransId="{0B7161E5-D26E-486D-AA27-5E27BC1CA8B9}" sibTransId="{145C155E-635C-4445-8FE7-5DE8DBE296BE}"/>
    <dgm:cxn modelId="{128519B7-D6DC-4217-AD86-25D45A543E7A}" type="presOf" srcId="{06EE0568-8BD9-43C5-9C3F-CDA77BD83B13}" destId="{35585550-4C64-49C4-ADD3-6AE2FD50AE5A}" srcOrd="0" destOrd="0" presId="urn:microsoft.com/office/officeart/2005/8/layout/hProcess9"/>
    <dgm:cxn modelId="{6CD9E27B-59C5-405F-AFC2-64BF719DD8F0}" srcId="{06EE0568-8BD9-43C5-9C3F-CDA77BD83B13}" destId="{76BC2643-CA26-4150-A690-A372DF7E5581}" srcOrd="0" destOrd="0" parTransId="{155E2802-AEDC-4920-8E3C-1B6FAF7B6156}" sibTransId="{98FFBEED-B993-4527-BFF1-0640C4421167}"/>
    <dgm:cxn modelId="{D41F5C0E-E054-4B66-8E47-B2176F34FB91}" type="presOf" srcId="{76BC2643-CA26-4150-A690-A372DF7E5581}" destId="{C5A88559-415C-4950-9029-7DD319C35FE2}" srcOrd="0" destOrd="0" presId="urn:microsoft.com/office/officeart/2005/8/layout/hProcess9"/>
    <dgm:cxn modelId="{3F210ED2-0AA1-4D99-8E16-7593D360B17A}" type="presParOf" srcId="{35585550-4C64-49C4-ADD3-6AE2FD50AE5A}" destId="{E4EEFE9B-EDB7-4F73-84E3-CC674851D336}" srcOrd="0" destOrd="0" presId="urn:microsoft.com/office/officeart/2005/8/layout/hProcess9"/>
    <dgm:cxn modelId="{967328A6-9243-44E5-B395-6E1177E02B7B}" type="presParOf" srcId="{35585550-4C64-49C4-ADD3-6AE2FD50AE5A}" destId="{3B982461-402F-4389-8E13-E96EA1301511}" srcOrd="1" destOrd="0" presId="urn:microsoft.com/office/officeart/2005/8/layout/hProcess9"/>
    <dgm:cxn modelId="{DFBBEB2B-A160-4550-84C5-0C6AB5AFE528}" type="presParOf" srcId="{3B982461-402F-4389-8E13-E96EA1301511}" destId="{C5A88559-415C-4950-9029-7DD319C35FE2}" srcOrd="0" destOrd="0" presId="urn:microsoft.com/office/officeart/2005/8/layout/hProcess9"/>
    <dgm:cxn modelId="{858888CD-A77F-4C37-BBA5-2EB01B8F403E}" type="presParOf" srcId="{3B982461-402F-4389-8E13-E96EA1301511}" destId="{ADEA81F1-8A84-4C0F-9557-6D9AF66C2215}" srcOrd="1" destOrd="0" presId="urn:microsoft.com/office/officeart/2005/8/layout/hProcess9"/>
    <dgm:cxn modelId="{7E163FD3-481E-4B77-BD28-427167CEA803}" type="presParOf" srcId="{3B982461-402F-4389-8E13-E96EA1301511}" destId="{6649540C-EEC3-46E8-91B0-E1B0ECC6FE7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EE0568-8BD9-43C5-9C3F-CDA77BD83B1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00A94FC1-519A-4CE9-ABC5-0A2813BCF0FD}">
      <dgm:prSet phldrT="[Text]" custT="1"/>
      <dgm:spPr/>
      <dgm:t>
        <a:bodyPr/>
        <a:lstStyle/>
        <a:p>
          <a:r>
            <a:rPr lang="en-US" sz="2800" b="1" dirty="0" smtClean="0"/>
            <a:t>3d2.  The organization evaluates the use of its learning resources to enhance student learning and effective teaching.</a:t>
          </a:r>
          <a:endParaRPr lang="en-US" sz="2800" b="1" dirty="0"/>
        </a:p>
      </dgm:t>
    </dgm:pt>
    <dgm:pt modelId="{0B7161E5-D26E-486D-AA27-5E27BC1CA8B9}" type="parTrans" cxnId="{BE08189E-3DD2-49B5-9A76-D61080C2BC56}">
      <dgm:prSet/>
      <dgm:spPr/>
      <dgm:t>
        <a:bodyPr/>
        <a:lstStyle/>
        <a:p>
          <a:endParaRPr lang="en-US"/>
        </a:p>
      </dgm:t>
    </dgm:pt>
    <dgm:pt modelId="{145C155E-635C-4445-8FE7-5DE8DBE296BE}" type="sibTrans" cxnId="{BE08189E-3DD2-49B5-9A76-D61080C2BC56}">
      <dgm:prSet/>
      <dgm:spPr/>
      <dgm:t>
        <a:bodyPr/>
        <a:lstStyle/>
        <a:p>
          <a:endParaRPr lang="en-US"/>
        </a:p>
      </dgm:t>
    </dgm:pt>
    <dgm:pt modelId="{76BC2643-CA26-4150-A690-A372DF7E5581}">
      <dgm:prSet custT="1"/>
      <dgm:spPr/>
      <dgm:t>
        <a:bodyPr/>
        <a:lstStyle/>
        <a:p>
          <a:r>
            <a:rPr lang="en-US" sz="2800" b="1" dirty="0" smtClean="0"/>
            <a:t>The library will continue to research and modify its effectiveness through student survey analysis</a:t>
          </a:r>
          <a:endParaRPr lang="en-US" sz="2800" b="1" dirty="0"/>
        </a:p>
      </dgm:t>
    </dgm:pt>
    <dgm:pt modelId="{155E2802-AEDC-4920-8E3C-1B6FAF7B6156}" type="parTrans" cxnId="{6CD9E27B-59C5-405F-AFC2-64BF719DD8F0}">
      <dgm:prSet/>
      <dgm:spPr/>
      <dgm:t>
        <a:bodyPr/>
        <a:lstStyle/>
        <a:p>
          <a:endParaRPr lang="en-US"/>
        </a:p>
      </dgm:t>
    </dgm:pt>
    <dgm:pt modelId="{98FFBEED-B993-4527-BFF1-0640C4421167}" type="sibTrans" cxnId="{6CD9E27B-59C5-405F-AFC2-64BF719DD8F0}">
      <dgm:prSet/>
      <dgm:spPr/>
      <dgm:t>
        <a:bodyPr/>
        <a:lstStyle/>
        <a:p>
          <a:endParaRPr lang="en-US"/>
        </a:p>
      </dgm:t>
    </dgm:pt>
    <dgm:pt modelId="{35585550-4C64-49C4-ADD3-6AE2FD50AE5A}" type="pres">
      <dgm:prSet presAssocID="{06EE0568-8BD9-43C5-9C3F-CDA77BD83B13}" presName="CompostProcess" presStyleCnt="0">
        <dgm:presLayoutVars>
          <dgm:dir/>
          <dgm:resizeHandles val="exact"/>
        </dgm:presLayoutVars>
      </dgm:prSet>
      <dgm:spPr/>
    </dgm:pt>
    <dgm:pt modelId="{E4EEFE9B-EDB7-4F73-84E3-CC674851D336}" type="pres">
      <dgm:prSet presAssocID="{06EE0568-8BD9-43C5-9C3F-CDA77BD83B13}" presName="arrow" presStyleLbl="bgShp" presStyleIdx="0" presStyleCnt="1"/>
      <dgm:spPr/>
    </dgm:pt>
    <dgm:pt modelId="{3B982461-402F-4389-8E13-E96EA1301511}" type="pres">
      <dgm:prSet presAssocID="{06EE0568-8BD9-43C5-9C3F-CDA77BD83B13}" presName="linearProcess" presStyleCnt="0"/>
      <dgm:spPr/>
    </dgm:pt>
    <dgm:pt modelId="{C5A88559-415C-4950-9029-7DD319C35FE2}" type="pres">
      <dgm:prSet presAssocID="{76BC2643-CA26-4150-A690-A372DF7E5581}" presName="textNode" presStyleLbl="node1" presStyleIdx="0" presStyleCnt="2" custScaleX="265953" custScaleY="112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81F1-8A84-4C0F-9557-6D9AF66C2215}" type="pres">
      <dgm:prSet presAssocID="{98FFBEED-B993-4527-BFF1-0640C4421167}" presName="sibTrans" presStyleCnt="0"/>
      <dgm:spPr/>
    </dgm:pt>
    <dgm:pt modelId="{6649540C-EEC3-46E8-91B0-E1B0ECC6FE77}" type="pres">
      <dgm:prSet presAssocID="{00A94FC1-519A-4CE9-ABC5-0A2813BCF0FD}" presName="textNode" presStyleLbl="node1" presStyleIdx="1" presStyleCnt="2" custScaleX="223260" custScaleY="140486" custLinFactNeighborX="-6382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8189E-3DD2-49B5-9A76-D61080C2BC56}" srcId="{06EE0568-8BD9-43C5-9C3F-CDA77BD83B13}" destId="{00A94FC1-519A-4CE9-ABC5-0A2813BCF0FD}" srcOrd="1" destOrd="0" parTransId="{0B7161E5-D26E-486D-AA27-5E27BC1CA8B9}" sibTransId="{145C155E-635C-4445-8FE7-5DE8DBE296BE}"/>
    <dgm:cxn modelId="{CFE1275E-4513-4C93-89F9-3EB917A07875}" type="presOf" srcId="{76BC2643-CA26-4150-A690-A372DF7E5581}" destId="{C5A88559-415C-4950-9029-7DD319C35FE2}" srcOrd="0" destOrd="0" presId="urn:microsoft.com/office/officeart/2005/8/layout/hProcess9"/>
    <dgm:cxn modelId="{6CD9E27B-59C5-405F-AFC2-64BF719DD8F0}" srcId="{06EE0568-8BD9-43C5-9C3F-CDA77BD83B13}" destId="{76BC2643-CA26-4150-A690-A372DF7E5581}" srcOrd="0" destOrd="0" parTransId="{155E2802-AEDC-4920-8E3C-1B6FAF7B6156}" sibTransId="{98FFBEED-B993-4527-BFF1-0640C4421167}"/>
    <dgm:cxn modelId="{481B0332-EFFC-4F82-B987-29909B1E2EA8}" type="presOf" srcId="{06EE0568-8BD9-43C5-9C3F-CDA77BD83B13}" destId="{35585550-4C64-49C4-ADD3-6AE2FD50AE5A}" srcOrd="0" destOrd="0" presId="urn:microsoft.com/office/officeart/2005/8/layout/hProcess9"/>
    <dgm:cxn modelId="{00A88C6F-301C-4AAA-A560-0B35B790AF57}" type="presOf" srcId="{00A94FC1-519A-4CE9-ABC5-0A2813BCF0FD}" destId="{6649540C-EEC3-46E8-91B0-E1B0ECC6FE77}" srcOrd="0" destOrd="0" presId="urn:microsoft.com/office/officeart/2005/8/layout/hProcess9"/>
    <dgm:cxn modelId="{394D4928-FCB3-4BB5-8C0B-B1C96D1D26F0}" type="presParOf" srcId="{35585550-4C64-49C4-ADD3-6AE2FD50AE5A}" destId="{E4EEFE9B-EDB7-4F73-84E3-CC674851D336}" srcOrd="0" destOrd="0" presId="urn:microsoft.com/office/officeart/2005/8/layout/hProcess9"/>
    <dgm:cxn modelId="{C6D9C21A-B9C6-4F3D-B723-A5C0F80EDFB9}" type="presParOf" srcId="{35585550-4C64-49C4-ADD3-6AE2FD50AE5A}" destId="{3B982461-402F-4389-8E13-E96EA1301511}" srcOrd="1" destOrd="0" presId="urn:microsoft.com/office/officeart/2005/8/layout/hProcess9"/>
    <dgm:cxn modelId="{C8186147-3F8C-4EB9-B071-2BCB82A8D287}" type="presParOf" srcId="{3B982461-402F-4389-8E13-E96EA1301511}" destId="{C5A88559-415C-4950-9029-7DD319C35FE2}" srcOrd="0" destOrd="0" presId="urn:microsoft.com/office/officeart/2005/8/layout/hProcess9"/>
    <dgm:cxn modelId="{B322FF0C-3988-4A49-B7EA-14E90D36EFF7}" type="presParOf" srcId="{3B982461-402F-4389-8E13-E96EA1301511}" destId="{ADEA81F1-8A84-4C0F-9557-6D9AF66C2215}" srcOrd="1" destOrd="0" presId="urn:microsoft.com/office/officeart/2005/8/layout/hProcess9"/>
    <dgm:cxn modelId="{5EECCDAC-9B86-41D3-853C-2F6D25CD03D9}" type="presParOf" srcId="{3B982461-402F-4389-8E13-E96EA1301511}" destId="{6649540C-EEC3-46E8-91B0-E1B0ECC6FE7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EE0568-8BD9-43C5-9C3F-CDA77BD83B1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00A94FC1-519A-4CE9-ABC5-0A2813BCF0FD}">
      <dgm:prSet phldrT="[Text]" custT="1"/>
      <dgm:spPr/>
      <dgm:t>
        <a:bodyPr/>
        <a:lstStyle/>
        <a:p>
          <a:r>
            <a:rPr lang="en-US" sz="2800" b="1" dirty="0" smtClean="0"/>
            <a:t>4a3.  The organization supports professional development opportunities and makes them available to all administrators, faculty, and staff. </a:t>
          </a:r>
          <a:endParaRPr lang="en-US" sz="2800" b="1" dirty="0"/>
        </a:p>
      </dgm:t>
    </dgm:pt>
    <dgm:pt modelId="{0B7161E5-D26E-486D-AA27-5E27BC1CA8B9}" type="parTrans" cxnId="{BE08189E-3DD2-49B5-9A76-D61080C2BC56}">
      <dgm:prSet/>
      <dgm:spPr/>
      <dgm:t>
        <a:bodyPr/>
        <a:lstStyle/>
        <a:p>
          <a:endParaRPr lang="en-US"/>
        </a:p>
      </dgm:t>
    </dgm:pt>
    <dgm:pt modelId="{145C155E-635C-4445-8FE7-5DE8DBE296BE}" type="sibTrans" cxnId="{BE08189E-3DD2-49B5-9A76-D61080C2BC56}">
      <dgm:prSet/>
      <dgm:spPr/>
      <dgm:t>
        <a:bodyPr/>
        <a:lstStyle/>
        <a:p>
          <a:endParaRPr lang="en-US"/>
        </a:p>
      </dgm:t>
    </dgm:pt>
    <dgm:pt modelId="{76BC2643-CA26-4150-A690-A372DF7E5581}">
      <dgm:prSet custT="1"/>
      <dgm:spPr/>
      <dgm:t>
        <a:bodyPr/>
        <a:lstStyle/>
        <a:p>
          <a:r>
            <a:rPr lang="en-US" sz="2800" b="1" dirty="0" smtClean="0"/>
            <a:t>Various members of finance will attend SACUBO and procurement training</a:t>
          </a:r>
          <a:endParaRPr lang="en-US" sz="2800" b="1" dirty="0"/>
        </a:p>
      </dgm:t>
    </dgm:pt>
    <dgm:pt modelId="{155E2802-AEDC-4920-8E3C-1B6FAF7B6156}" type="parTrans" cxnId="{6CD9E27B-59C5-405F-AFC2-64BF719DD8F0}">
      <dgm:prSet/>
      <dgm:spPr/>
      <dgm:t>
        <a:bodyPr/>
        <a:lstStyle/>
        <a:p>
          <a:endParaRPr lang="en-US"/>
        </a:p>
      </dgm:t>
    </dgm:pt>
    <dgm:pt modelId="{98FFBEED-B993-4527-BFF1-0640C4421167}" type="sibTrans" cxnId="{6CD9E27B-59C5-405F-AFC2-64BF719DD8F0}">
      <dgm:prSet/>
      <dgm:spPr/>
      <dgm:t>
        <a:bodyPr/>
        <a:lstStyle/>
        <a:p>
          <a:endParaRPr lang="en-US"/>
        </a:p>
      </dgm:t>
    </dgm:pt>
    <dgm:pt modelId="{35585550-4C64-49C4-ADD3-6AE2FD50AE5A}" type="pres">
      <dgm:prSet presAssocID="{06EE0568-8BD9-43C5-9C3F-CDA77BD83B13}" presName="CompostProcess" presStyleCnt="0">
        <dgm:presLayoutVars>
          <dgm:dir/>
          <dgm:resizeHandles val="exact"/>
        </dgm:presLayoutVars>
      </dgm:prSet>
      <dgm:spPr/>
    </dgm:pt>
    <dgm:pt modelId="{E4EEFE9B-EDB7-4F73-84E3-CC674851D336}" type="pres">
      <dgm:prSet presAssocID="{06EE0568-8BD9-43C5-9C3F-CDA77BD83B13}" presName="arrow" presStyleLbl="bgShp" presStyleIdx="0" presStyleCnt="1"/>
      <dgm:spPr/>
    </dgm:pt>
    <dgm:pt modelId="{3B982461-402F-4389-8E13-E96EA1301511}" type="pres">
      <dgm:prSet presAssocID="{06EE0568-8BD9-43C5-9C3F-CDA77BD83B13}" presName="linearProcess" presStyleCnt="0"/>
      <dgm:spPr/>
    </dgm:pt>
    <dgm:pt modelId="{C5A88559-415C-4950-9029-7DD319C35FE2}" type="pres">
      <dgm:prSet presAssocID="{76BC2643-CA26-4150-A690-A372DF7E5581}" presName="textNode" presStyleLbl="node1" presStyleIdx="0" presStyleCnt="2" custScaleX="141164" custScaleY="111812" custLinFactNeighborX="-226" custLinFactNeighborY="-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81F1-8A84-4C0F-9557-6D9AF66C2215}" type="pres">
      <dgm:prSet presAssocID="{98FFBEED-B993-4527-BFF1-0640C4421167}" presName="sibTrans" presStyleCnt="0"/>
      <dgm:spPr/>
    </dgm:pt>
    <dgm:pt modelId="{6649540C-EEC3-46E8-91B0-E1B0ECC6FE77}" type="pres">
      <dgm:prSet presAssocID="{00A94FC1-519A-4CE9-ABC5-0A2813BCF0FD}" presName="textNode" presStyleLbl="node1" presStyleIdx="1" presStyleCnt="2" custScaleX="223260" custScaleY="140486" custLinFactNeighborX="-6382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8189E-3DD2-49B5-9A76-D61080C2BC56}" srcId="{06EE0568-8BD9-43C5-9C3F-CDA77BD83B13}" destId="{00A94FC1-519A-4CE9-ABC5-0A2813BCF0FD}" srcOrd="1" destOrd="0" parTransId="{0B7161E5-D26E-486D-AA27-5E27BC1CA8B9}" sibTransId="{145C155E-635C-4445-8FE7-5DE8DBE296BE}"/>
    <dgm:cxn modelId="{400ABCC7-4059-43C0-8B44-C6AAAB9B8CA2}" type="presOf" srcId="{06EE0568-8BD9-43C5-9C3F-CDA77BD83B13}" destId="{35585550-4C64-49C4-ADD3-6AE2FD50AE5A}" srcOrd="0" destOrd="0" presId="urn:microsoft.com/office/officeart/2005/8/layout/hProcess9"/>
    <dgm:cxn modelId="{6CD9E27B-59C5-405F-AFC2-64BF719DD8F0}" srcId="{06EE0568-8BD9-43C5-9C3F-CDA77BD83B13}" destId="{76BC2643-CA26-4150-A690-A372DF7E5581}" srcOrd="0" destOrd="0" parTransId="{155E2802-AEDC-4920-8E3C-1B6FAF7B6156}" sibTransId="{98FFBEED-B993-4527-BFF1-0640C4421167}"/>
    <dgm:cxn modelId="{E24738C2-F2C8-4E53-A46A-903CD3C82E3A}" type="presOf" srcId="{76BC2643-CA26-4150-A690-A372DF7E5581}" destId="{C5A88559-415C-4950-9029-7DD319C35FE2}" srcOrd="0" destOrd="0" presId="urn:microsoft.com/office/officeart/2005/8/layout/hProcess9"/>
    <dgm:cxn modelId="{C1414FC6-64E1-4807-8B16-F109AE8960C6}" type="presOf" srcId="{00A94FC1-519A-4CE9-ABC5-0A2813BCF0FD}" destId="{6649540C-EEC3-46E8-91B0-E1B0ECC6FE77}" srcOrd="0" destOrd="0" presId="urn:microsoft.com/office/officeart/2005/8/layout/hProcess9"/>
    <dgm:cxn modelId="{01A745D0-88E5-4E49-B05E-D44FF9DE61C9}" type="presParOf" srcId="{35585550-4C64-49C4-ADD3-6AE2FD50AE5A}" destId="{E4EEFE9B-EDB7-4F73-84E3-CC674851D336}" srcOrd="0" destOrd="0" presId="urn:microsoft.com/office/officeart/2005/8/layout/hProcess9"/>
    <dgm:cxn modelId="{4C4CA756-3A6D-4996-A6F1-25ED1E60C5AA}" type="presParOf" srcId="{35585550-4C64-49C4-ADD3-6AE2FD50AE5A}" destId="{3B982461-402F-4389-8E13-E96EA1301511}" srcOrd="1" destOrd="0" presId="urn:microsoft.com/office/officeart/2005/8/layout/hProcess9"/>
    <dgm:cxn modelId="{EB211C01-9109-4F94-B51F-8376F86C6C1E}" type="presParOf" srcId="{3B982461-402F-4389-8E13-E96EA1301511}" destId="{C5A88559-415C-4950-9029-7DD319C35FE2}" srcOrd="0" destOrd="0" presId="urn:microsoft.com/office/officeart/2005/8/layout/hProcess9"/>
    <dgm:cxn modelId="{A1C31ED3-E913-4E57-932C-2635BF5D8325}" type="presParOf" srcId="{3B982461-402F-4389-8E13-E96EA1301511}" destId="{ADEA81F1-8A84-4C0F-9557-6D9AF66C2215}" srcOrd="1" destOrd="0" presId="urn:microsoft.com/office/officeart/2005/8/layout/hProcess9"/>
    <dgm:cxn modelId="{C99F4EC6-44CE-4D01-A899-AC6CD16E599A}" type="presParOf" srcId="{3B982461-402F-4389-8E13-E96EA1301511}" destId="{6649540C-EEC3-46E8-91B0-E1B0ECC6FE7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E0568-8BD9-43C5-9C3F-CDA77BD83B1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00A94FC1-519A-4CE9-ABC5-0A2813BCF0FD}">
      <dgm:prSet phldrT="[Text]" custT="1"/>
      <dgm:spPr/>
      <dgm:t>
        <a:bodyPr/>
        <a:lstStyle/>
        <a:p>
          <a:r>
            <a:rPr lang="en-US" sz="2800" b="1" dirty="0" smtClean="0"/>
            <a:t>4a2.  The organization’s planning and pattern of financial allocation demonstrate that it values and promotes a life of learning for its students, faculty, and staff.  </a:t>
          </a:r>
          <a:endParaRPr lang="en-US" sz="2800" b="1" dirty="0"/>
        </a:p>
      </dgm:t>
    </dgm:pt>
    <dgm:pt modelId="{0B7161E5-D26E-486D-AA27-5E27BC1CA8B9}" type="parTrans" cxnId="{BE08189E-3DD2-49B5-9A76-D61080C2BC56}">
      <dgm:prSet/>
      <dgm:spPr/>
      <dgm:t>
        <a:bodyPr/>
        <a:lstStyle/>
        <a:p>
          <a:endParaRPr lang="en-US"/>
        </a:p>
      </dgm:t>
    </dgm:pt>
    <dgm:pt modelId="{145C155E-635C-4445-8FE7-5DE8DBE296BE}" type="sibTrans" cxnId="{BE08189E-3DD2-49B5-9A76-D61080C2BC56}">
      <dgm:prSet/>
      <dgm:spPr/>
      <dgm:t>
        <a:bodyPr/>
        <a:lstStyle/>
        <a:p>
          <a:endParaRPr lang="en-US"/>
        </a:p>
      </dgm:t>
    </dgm:pt>
    <dgm:pt modelId="{76BC2643-CA26-4150-A690-A372DF7E5581}">
      <dgm:prSet custT="1"/>
      <dgm:spPr/>
      <dgm:t>
        <a:bodyPr/>
        <a:lstStyle/>
        <a:p>
          <a:r>
            <a:rPr lang="en-US" sz="2800" b="1" dirty="0" smtClean="0"/>
            <a:t>The college will provide community access to computer labs</a:t>
          </a:r>
          <a:endParaRPr lang="en-US" sz="2800" b="1" dirty="0"/>
        </a:p>
      </dgm:t>
    </dgm:pt>
    <dgm:pt modelId="{155E2802-AEDC-4920-8E3C-1B6FAF7B6156}" type="parTrans" cxnId="{6CD9E27B-59C5-405F-AFC2-64BF719DD8F0}">
      <dgm:prSet/>
      <dgm:spPr/>
      <dgm:t>
        <a:bodyPr/>
        <a:lstStyle/>
        <a:p>
          <a:endParaRPr lang="en-US"/>
        </a:p>
      </dgm:t>
    </dgm:pt>
    <dgm:pt modelId="{98FFBEED-B993-4527-BFF1-0640C4421167}" type="sibTrans" cxnId="{6CD9E27B-59C5-405F-AFC2-64BF719DD8F0}">
      <dgm:prSet/>
      <dgm:spPr/>
      <dgm:t>
        <a:bodyPr/>
        <a:lstStyle/>
        <a:p>
          <a:endParaRPr lang="en-US"/>
        </a:p>
      </dgm:t>
    </dgm:pt>
    <dgm:pt modelId="{35585550-4C64-49C4-ADD3-6AE2FD50AE5A}" type="pres">
      <dgm:prSet presAssocID="{06EE0568-8BD9-43C5-9C3F-CDA77BD83B13}" presName="CompostProcess" presStyleCnt="0">
        <dgm:presLayoutVars>
          <dgm:dir/>
          <dgm:resizeHandles val="exact"/>
        </dgm:presLayoutVars>
      </dgm:prSet>
      <dgm:spPr/>
    </dgm:pt>
    <dgm:pt modelId="{E4EEFE9B-EDB7-4F73-84E3-CC674851D336}" type="pres">
      <dgm:prSet presAssocID="{06EE0568-8BD9-43C5-9C3F-CDA77BD83B13}" presName="arrow" presStyleLbl="bgShp" presStyleIdx="0" presStyleCnt="1"/>
      <dgm:spPr/>
    </dgm:pt>
    <dgm:pt modelId="{3B982461-402F-4389-8E13-E96EA1301511}" type="pres">
      <dgm:prSet presAssocID="{06EE0568-8BD9-43C5-9C3F-CDA77BD83B13}" presName="linearProcess" presStyleCnt="0"/>
      <dgm:spPr/>
    </dgm:pt>
    <dgm:pt modelId="{C5A88559-415C-4950-9029-7DD319C35FE2}" type="pres">
      <dgm:prSet presAssocID="{76BC2643-CA26-4150-A690-A372DF7E5581}" presName="textNode" presStyleLbl="node1" presStyleIdx="0" presStyleCnt="2" custScaleX="136677" custScaleY="112069" custLinFactNeighborX="-1605" custLinFactNeighborY="-1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81F1-8A84-4C0F-9557-6D9AF66C2215}" type="pres">
      <dgm:prSet presAssocID="{98FFBEED-B993-4527-BFF1-0640C4421167}" presName="sibTrans" presStyleCnt="0"/>
      <dgm:spPr/>
    </dgm:pt>
    <dgm:pt modelId="{6649540C-EEC3-46E8-91B0-E1B0ECC6FE77}" type="pres">
      <dgm:prSet presAssocID="{00A94FC1-519A-4CE9-ABC5-0A2813BCF0FD}" presName="textNode" presStyleLbl="node1" presStyleIdx="1" presStyleCnt="2" custScaleX="223260" custScaleY="140486" custLinFactNeighborX="-6382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0DB21-7DA0-4C28-A9C8-69DE0ED364C8}" type="presOf" srcId="{76BC2643-CA26-4150-A690-A372DF7E5581}" destId="{C5A88559-415C-4950-9029-7DD319C35FE2}" srcOrd="0" destOrd="0" presId="urn:microsoft.com/office/officeart/2005/8/layout/hProcess9"/>
    <dgm:cxn modelId="{35FE796E-CA6E-4156-8C9B-0493770DF1B8}" type="presOf" srcId="{06EE0568-8BD9-43C5-9C3F-CDA77BD83B13}" destId="{35585550-4C64-49C4-ADD3-6AE2FD50AE5A}" srcOrd="0" destOrd="0" presId="urn:microsoft.com/office/officeart/2005/8/layout/hProcess9"/>
    <dgm:cxn modelId="{BE08189E-3DD2-49B5-9A76-D61080C2BC56}" srcId="{06EE0568-8BD9-43C5-9C3F-CDA77BD83B13}" destId="{00A94FC1-519A-4CE9-ABC5-0A2813BCF0FD}" srcOrd="1" destOrd="0" parTransId="{0B7161E5-D26E-486D-AA27-5E27BC1CA8B9}" sibTransId="{145C155E-635C-4445-8FE7-5DE8DBE296BE}"/>
    <dgm:cxn modelId="{FA3404A1-F6BA-4957-9FE4-DF2677499A8E}" type="presOf" srcId="{00A94FC1-519A-4CE9-ABC5-0A2813BCF0FD}" destId="{6649540C-EEC3-46E8-91B0-E1B0ECC6FE77}" srcOrd="0" destOrd="0" presId="urn:microsoft.com/office/officeart/2005/8/layout/hProcess9"/>
    <dgm:cxn modelId="{6CD9E27B-59C5-405F-AFC2-64BF719DD8F0}" srcId="{06EE0568-8BD9-43C5-9C3F-CDA77BD83B13}" destId="{76BC2643-CA26-4150-A690-A372DF7E5581}" srcOrd="0" destOrd="0" parTransId="{155E2802-AEDC-4920-8E3C-1B6FAF7B6156}" sibTransId="{98FFBEED-B993-4527-BFF1-0640C4421167}"/>
    <dgm:cxn modelId="{B69C6CEE-C713-45DB-8171-01E5C82A2C20}" type="presParOf" srcId="{35585550-4C64-49C4-ADD3-6AE2FD50AE5A}" destId="{E4EEFE9B-EDB7-4F73-84E3-CC674851D336}" srcOrd="0" destOrd="0" presId="urn:microsoft.com/office/officeart/2005/8/layout/hProcess9"/>
    <dgm:cxn modelId="{EB07CB9E-9041-4B82-B8F5-555E016EDFD6}" type="presParOf" srcId="{35585550-4C64-49C4-ADD3-6AE2FD50AE5A}" destId="{3B982461-402F-4389-8E13-E96EA1301511}" srcOrd="1" destOrd="0" presId="urn:microsoft.com/office/officeart/2005/8/layout/hProcess9"/>
    <dgm:cxn modelId="{355560BA-79E8-4C9F-B9B7-ADB333D42E04}" type="presParOf" srcId="{3B982461-402F-4389-8E13-E96EA1301511}" destId="{C5A88559-415C-4950-9029-7DD319C35FE2}" srcOrd="0" destOrd="0" presId="urn:microsoft.com/office/officeart/2005/8/layout/hProcess9"/>
    <dgm:cxn modelId="{472EF535-FF47-4CA1-866D-DF34E6623549}" type="presParOf" srcId="{3B982461-402F-4389-8E13-E96EA1301511}" destId="{ADEA81F1-8A84-4C0F-9557-6D9AF66C2215}" srcOrd="1" destOrd="0" presId="urn:microsoft.com/office/officeart/2005/8/layout/hProcess9"/>
    <dgm:cxn modelId="{70A3123F-0508-4F8D-9F22-6CC5550ECC72}" type="presParOf" srcId="{3B982461-402F-4389-8E13-E96EA1301511}" destId="{6649540C-EEC3-46E8-91B0-E1B0ECC6FE7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4AE9AC-D4BA-4119-A8D4-7EB66698AA63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B52E79-C632-4EF6-9483-EE2DD70D47B9}">
      <dgm:prSet phldrT="[Text]" custT="1"/>
      <dgm:spPr/>
      <dgm:t>
        <a:bodyPr/>
        <a:lstStyle/>
        <a:p>
          <a:r>
            <a:rPr lang="en-US" sz="2800" b="1" dirty="0" smtClean="0"/>
            <a:t>1a5.  The organization regularly evaluates and, when appropriate, revises the mission documents.</a:t>
          </a:r>
          <a:endParaRPr lang="en-US" sz="2800" b="1" dirty="0"/>
        </a:p>
      </dgm:t>
    </dgm:pt>
    <dgm:pt modelId="{E15E20F2-54CE-4A2C-8424-8700F93143CC}" type="parTrans" cxnId="{E013AA04-B304-4213-8C30-F962AB8557A5}">
      <dgm:prSet/>
      <dgm:spPr/>
      <dgm:t>
        <a:bodyPr/>
        <a:lstStyle/>
        <a:p>
          <a:endParaRPr lang="en-US"/>
        </a:p>
      </dgm:t>
    </dgm:pt>
    <dgm:pt modelId="{153FC768-68D1-4C88-A7C3-BA4CEEDF870F}" type="sibTrans" cxnId="{E013AA04-B304-4213-8C30-F962AB8557A5}">
      <dgm:prSet/>
      <dgm:spPr/>
      <dgm:t>
        <a:bodyPr/>
        <a:lstStyle/>
        <a:p>
          <a:endParaRPr lang="en-US"/>
        </a:p>
      </dgm:t>
    </dgm:pt>
    <dgm:pt modelId="{C6EDFFD0-B85C-4D3D-9C23-01BE08A2B14B}">
      <dgm:prSet phldrT="[Text]"/>
      <dgm:spPr/>
      <dgm:t>
        <a:bodyPr/>
        <a:lstStyle/>
        <a:p>
          <a:r>
            <a:rPr lang="en-US" b="1" dirty="0" smtClean="0"/>
            <a:t>New president, old mission statement – time for a review</a:t>
          </a:r>
          <a:endParaRPr lang="en-US" b="1" dirty="0"/>
        </a:p>
      </dgm:t>
    </dgm:pt>
    <dgm:pt modelId="{14556454-0DE9-485F-B52E-BBDABAB3A659}" type="parTrans" cxnId="{FD063526-6F7E-40C8-B19C-F7054936720E}">
      <dgm:prSet/>
      <dgm:spPr/>
      <dgm:t>
        <a:bodyPr/>
        <a:lstStyle/>
        <a:p>
          <a:endParaRPr lang="en-US"/>
        </a:p>
      </dgm:t>
    </dgm:pt>
    <dgm:pt modelId="{4360E652-B45D-4BF6-9C8C-15656F062572}" type="sibTrans" cxnId="{FD063526-6F7E-40C8-B19C-F7054936720E}">
      <dgm:prSet/>
      <dgm:spPr/>
      <dgm:t>
        <a:bodyPr/>
        <a:lstStyle/>
        <a:p>
          <a:endParaRPr lang="en-US"/>
        </a:p>
      </dgm:t>
    </dgm:pt>
    <dgm:pt modelId="{BBAAEBB4-7A69-42C9-A802-8BBAD621FE24}">
      <dgm:prSet/>
      <dgm:spPr/>
      <dgm:t>
        <a:bodyPr/>
        <a:lstStyle/>
        <a:p>
          <a:r>
            <a:rPr lang="en-US" b="1" i="1" dirty="0" smtClean="0"/>
            <a:t>“Ozarka College provides life-changing experiences through education.”</a:t>
          </a:r>
        </a:p>
      </dgm:t>
    </dgm:pt>
    <dgm:pt modelId="{65B0C373-2BBF-4F23-842B-E8B4F5F57CDC}" type="parTrans" cxnId="{67465AD6-7F54-4773-BAAE-666E3F8C6534}">
      <dgm:prSet/>
      <dgm:spPr/>
      <dgm:t>
        <a:bodyPr/>
        <a:lstStyle/>
        <a:p>
          <a:endParaRPr lang="en-US"/>
        </a:p>
      </dgm:t>
    </dgm:pt>
    <dgm:pt modelId="{02E12437-29F5-4C43-9417-0E8981F6173A}" type="sibTrans" cxnId="{67465AD6-7F54-4773-BAAE-666E3F8C6534}">
      <dgm:prSet/>
      <dgm:spPr/>
      <dgm:t>
        <a:bodyPr/>
        <a:lstStyle/>
        <a:p>
          <a:endParaRPr lang="en-US"/>
        </a:p>
      </dgm:t>
    </dgm:pt>
    <dgm:pt modelId="{87943391-57A4-47CD-8C8F-7DEC50B9010D}" type="pres">
      <dgm:prSet presAssocID="{D34AE9AC-D4BA-4119-A8D4-7EB66698AA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6D696-87C1-4AA2-8D6A-40B16AE28A49}" type="pres">
      <dgm:prSet presAssocID="{D34AE9AC-D4BA-4119-A8D4-7EB66698AA63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3F962A4-F1F2-4D9F-974F-81E9EE010927}" type="pres">
      <dgm:prSet presAssocID="{D34AE9AC-D4BA-4119-A8D4-7EB66698AA6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22341-722C-4FCC-BDCA-5E812C167535}" type="pres">
      <dgm:prSet presAssocID="{D34AE9AC-D4BA-4119-A8D4-7EB66698AA63}" presName="ThreeNodes_2" presStyleLbl="node1" presStyleIdx="1" presStyleCnt="3" custLinFactNeighborX="-109" custLinFactNeighborY="-3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85F0F-AC2A-4D50-AA15-7114C7F3762A}" type="pres">
      <dgm:prSet presAssocID="{D34AE9AC-D4BA-4119-A8D4-7EB66698AA63}" presName="ThreeNodes_3" presStyleLbl="node1" presStyleIdx="2" presStyleCnt="3" custLinFactNeighborX="-218" custLinFactNeighborY="-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DEB92-B63B-4B77-9EC8-E686D2A46D37}" type="pres">
      <dgm:prSet presAssocID="{D34AE9AC-D4BA-4119-A8D4-7EB66698AA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3F530-BA55-4E72-8DED-6D9879F007E7}" type="pres">
      <dgm:prSet presAssocID="{D34AE9AC-D4BA-4119-A8D4-7EB66698AA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C2435-A364-4586-8E6C-8F1DBCA8B9F8}" type="pres">
      <dgm:prSet presAssocID="{D34AE9AC-D4BA-4119-A8D4-7EB66698AA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7D2D-400D-48B7-A2E4-DFBB31B06DCC}" type="pres">
      <dgm:prSet presAssocID="{D34AE9AC-D4BA-4119-A8D4-7EB66698AA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EB4F0-7298-47D7-B627-19310C0DB98B}" type="pres">
      <dgm:prSet presAssocID="{D34AE9AC-D4BA-4119-A8D4-7EB66698AA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929B3-3775-4332-9920-E79ABF343C56}" type="presOf" srcId="{E2B52E79-C632-4EF6-9483-EE2DD70D47B9}" destId="{53F962A4-F1F2-4D9F-974F-81E9EE010927}" srcOrd="0" destOrd="0" presId="urn:microsoft.com/office/officeart/2005/8/layout/vProcess5"/>
    <dgm:cxn modelId="{9AC2339D-C5E3-4F82-B85D-ADA253BA41F7}" type="presOf" srcId="{E2B52E79-C632-4EF6-9483-EE2DD70D47B9}" destId="{C92C2435-A364-4586-8E6C-8F1DBCA8B9F8}" srcOrd="1" destOrd="0" presId="urn:microsoft.com/office/officeart/2005/8/layout/vProcess5"/>
    <dgm:cxn modelId="{8996B689-AC43-4C16-98C5-93230F1FAC3B}" type="presOf" srcId="{D34AE9AC-D4BA-4119-A8D4-7EB66698AA63}" destId="{87943391-57A4-47CD-8C8F-7DEC50B9010D}" srcOrd="0" destOrd="0" presId="urn:microsoft.com/office/officeart/2005/8/layout/vProcess5"/>
    <dgm:cxn modelId="{67465AD6-7F54-4773-BAAE-666E3F8C6534}" srcId="{D34AE9AC-D4BA-4119-A8D4-7EB66698AA63}" destId="{BBAAEBB4-7A69-42C9-A802-8BBAD621FE24}" srcOrd="2" destOrd="0" parTransId="{65B0C373-2BBF-4F23-842B-E8B4F5F57CDC}" sibTransId="{02E12437-29F5-4C43-9417-0E8981F6173A}"/>
    <dgm:cxn modelId="{74BE971A-0736-455A-98E9-6DFC4B793C4A}" type="presOf" srcId="{153FC768-68D1-4C88-A7C3-BA4CEEDF870F}" destId="{9BFDEB92-B63B-4B77-9EC8-E686D2A46D37}" srcOrd="0" destOrd="0" presId="urn:microsoft.com/office/officeart/2005/8/layout/vProcess5"/>
    <dgm:cxn modelId="{3EE1D084-80A1-4EB2-BC27-0D672CA319C4}" type="presOf" srcId="{BBAAEBB4-7A69-42C9-A802-8BBAD621FE24}" destId="{C89EB4F0-7298-47D7-B627-19310C0DB98B}" srcOrd="1" destOrd="0" presId="urn:microsoft.com/office/officeart/2005/8/layout/vProcess5"/>
    <dgm:cxn modelId="{969BE86D-612B-499C-A11A-7A7ECD9060BE}" type="presOf" srcId="{C6EDFFD0-B85C-4D3D-9C23-01BE08A2B14B}" destId="{6C6E7D2D-400D-48B7-A2E4-DFBB31B06DCC}" srcOrd="1" destOrd="0" presId="urn:microsoft.com/office/officeart/2005/8/layout/vProcess5"/>
    <dgm:cxn modelId="{E013AA04-B304-4213-8C30-F962AB8557A5}" srcId="{D34AE9AC-D4BA-4119-A8D4-7EB66698AA63}" destId="{E2B52E79-C632-4EF6-9483-EE2DD70D47B9}" srcOrd="0" destOrd="0" parTransId="{E15E20F2-54CE-4A2C-8424-8700F93143CC}" sibTransId="{153FC768-68D1-4C88-A7C3-BA4CEEDF870F}"/>
    <dgm:cxn modelId="{C0639F59-7F3E-4DB9-826B-47ADBCBF9C88}" type="presOf" srcId="{C6EDFFD0-B85C-4D3D-9C23-01BE08A2B14B}" destId="{84522341-722C-4FCC-BDCA-5E812C167535}" srcOrd="0" destOrd="0" presId="urn:microsoft.com/office/officeart/2005/8/layout/vProcess5"/>
    <dgm:cxn modelId="{5DDEE1C1-DC2A-482A-A19F-2E0FF9DE8024}" type="presOf" srcId="{4360E652-B45D-4BF6-9C8C-15656F062572}" destId="{1493F530-BA55-4E72-8DED-6D9879F007E7}" srcOrd="0" destOrd="0" presId="urn:microsoft.com/office/officeart/2005/8/layout/vProcess5"/>
    <dgm:cxn modelId="{CB56116C-7686-4BE2-9BE8-668DFCC9B76C}" type="presOf" srcId="{BBAAEBB4-7A69-42C9-A802-8BBAD621FE24}" destId="{23085F0F-AC2A-4D50-AA15-7114C7F3762A}" srcOrd="0" destOrd="0" presId="urn:microsoft.com/office/officeart/2005/8/layout/vProcess5"/>
    <dgm:cxn modelId="{FD063526-6F7E-40C8-B19C-F7054936720E}" srcId="{D34AE9AC-D4BA-4119-A8D4-7EB66698AA63}" destId="{C6EDFFD0-B85C-4D3D-9C23-01BE08A2B14B}" srcOrd="1" destOrd="0" parTransId="{14556454-0DE9-485F-B52E-BBDABAB3A659}" sibTransId="{4360E652-B45D-4BF6-9C8C-15656F062572}"/>
    <dgm:cxn modelId="{4388E30D-E3EA-4586-9295-728F3B301973}" type="presParOf" srcId="{87943391-57A4-47CD-8C8F-7DEC50B9010D}" destId="{D3F6D696-87C1-4AA2-8D6A-40B16AE28A49}" srcOrd="0" destOrd="0" presId="urn:microsoft.com/office/officeart/2005/8/layout/vProcess5"/>
    <dgm:cxn modelId="{CD7FE3F1-9070-498E-9C11-A0AA167CB4EC}" type="presParOf" srcId="{87943391-57A4-47CD-8C8F-7DEC50B9010D}" destId="{53F962A4-F1F2-4D9F-974F-81E9EE010927}" srcOrd="1" destOrd="0" presId="urn:microsoft.com/office/officeart/2005/8/layout/vProcess5"/>
    <dgm:cxn modelId="{E307B7B6-C69D-449A-9227-CB239E996E33}" type="presParOf" srcId="{87943391-57A4-47CD-8C8F-7DEC50B9010D}" destId="{84522341-722C-4FCC-BDCA-5E812C167535}" srcOrd="2" destOrd="0" presId="urn:microsoft.com/office/officeart/2005/8/layout/vProcess5"/>
    <dgm:cxn modelId="{1F26006A-1C6F-4EA0-97A0-205A93124BBB}" type="presParOf" srcId="{87943391-57A4-47CD-8C8F-7DEC50B9010D}" destId="{23085F0F-AC2A-4D50-AA15-7114C7F3762A}" srcOrd="3" destOrd="0" presId="urn:microsoft.com/office/officeart/2005/8/layout/vProcess5"/>
    <dgm:cxn modelId="{9BF6A560-17E1-4D16-8FCB-C5926AEBA42B}" type="presParOf" srcId="{87943391-57A4-47CD-8C8F-7DEC50B9010D}" destId="{9BFDEB92-B63B-4B77-9EC8-E686D2A46D37}" srcOrd="4" destOrd="0" presId="urn:microsoft.com/office/officeart/2005/8/layout/vProcess5"/>
    <dgm:cxn modelId="{8F5506DE-C494-4AF6-9DF7-4DAA0F1D0753}" type="presParOf" srcId="{87943391-57A4-47CD-8C8F-7DEC50B9010D}" destId="{1493F530-BA55-4E72-8DED-6D9879F007E7}" srcOrd="5" destOrd="0" presId="urn:microsoft.com/office/officeart/2005/8/layout/vProcess5"/>
    <dgm:cxn modelId="{49D87EB6-76A5-4133-BE81-14748C9D3E45}" type="presParOf" srcId="{87943391-57A4-47CD-8C8F-7DEC50B9010D}" destId="{C92C2435-A364-4586-8E6C-8F1DBCA8B9F8}" srcOrd="6" destOrd="0" presId="urn:microsoft.com/office/officeart/2005/8/layout/vProcess5"/>
    <dgm:cxn modelId="{F30D2213-45D5-4D13-9907-302EA80AC03F}" type="presParOf" srcId="{87943391-57A4-47CD-8C8F-7DEC50B9010D}" destId="{6C6E7D2D-400D-48B7-A2E4-DFBB31B06DCC}" srcOrd="7" destOrd="0" presId="urn:microsoft.com/office/officeart/2005/8/layout/vProcess5"/>
    <dgm:cxn modelId="{9297348A-BA65-49EF-9B33-0EAF90CB7A47}" type="presParOf" srcId="{87943391-57A4-47CD-8C8F-7DEC50B9010D}" destId="{C89EB4F0-7298-47D7-B627-19310C0DB9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8C01FD-4F6F-4470-8371-BCC84D357FF9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E63BFADE-30A3-45BE-853B-1D50E3FE34F7}">
      <dgm:prSet phldrT="[Text]" custT="1"/>
      <dgm:spPr/>
      <dgm:t>
        <a:bodyPr/>
        <a:lstStyle/>
        <a:p>
          <a:r>
            <a:rPr lang="en-US" sz="2800" b="1" dirty="0" smtClean="0"/>
            <a:t>The cafeteria will continue to provide quality dining experiences for students, staff, and community and civic groups.</a:t>
          </a:r>
          <a:endParaRPr lang="en-US" sz="2800" b="1" dirty="0"/>
        </a:p>
      </dgm:t>
    </dgm:pt>
    <dgm:pt modelId="{EE342B44-8C25-4D73-9336-7B96FD16EADC}" type="parTrans" cxnId="{0DCCD571-B5C9-41D1-BFCE-6F97B21F90BF}">
      <dgm:prSet/>
      <dgm:spPr/>
      <dgm:t>
        <a:bodyPr/>
        <a:lstStyle/>
        <a:p>
          <a:endParaRPr lang="en-US"/>
        </a:p>
      </dgm:t>
    </dgm:pt>
    <dgm:pt modelId="{523AC672-80D7-4A8B-A431-46C756F0C02D}" type="sibTrans" cxnId="{0DCCD571-B5C9-41D1-BFCE-6F97B21F90BF}">
      <dgm:prSet/>
      <dgm:spPr/>
      <dgm:t>
        <a:bodyPr/>
        <a:lstStyle/>
        <a:p>
          <a:endParaRPr lang="en-US"/>
        </a:p>
      </dgm:t>
    </dgm:pt>
    <dgm:pt modelId="{133CAD6E-D6D1-40C5-8EAE-9001B276DF3D}">
      <dgm:prSet phldrT="[Text]" custT="1"/>
      <dgm:spPr/>
      <dgm:t>
        <a:bodyPr/>
        <a:lstStyle/>
        <a:p>
          <a:r>
            <a:rPr lang="en-US" sz="2800" b="1" dirty="0" smtClean="0"/>
            <a:t>5d7.  The organization provides programs and services to meet the needs of the internal and external communities.</a:t>
          </a:r>
          <a:endParaRPr lang="en-US" sz="2800" b="1" dirty="0"/>
        </a:p>
      </dgm:t>
    </dgm:pt>
    <dgm:pt modelId="{76D08954-695C-4337-846B-58A9B012A390}" type="parTrans" cxnId="{63515F73-22FD-4013-8561-B828CCD6118A}">
      <dgm:prSet/>
      <dgm:spPr/>
      <dgm:t>
        <a:bodyPr/>
        <a:lstStyle/>
        <a:p>
          <a:endParaRPr lang="en-US"/>
        </a:p>
      </dgm:t>
    </dgm:pt>
    <dgm:pt modelId="{8DF3696A-EA03-4FE6-B7D1-9ECFABBC8D2A}" type="sibTrans" cxnId="{63515F73-22FD-4013-8561-B828CCD6118A}">
      <dgm:prSet/>
      <dgm:spPr/>
      <dgm:t>
        <a:bodyPr/>
        <a:lstStyle/>
        <a:p>
          <a:endParaRPr lang="en-US"/>
        </a:p>
      </dgm:t>
    </dgm:pt>
    <dgm:pt modelId="{08DEF405-8759-4992-A62D-DF9C904F239B}" type="pres">
      <dgm:prSet presAssocID="{D98C01FD-4F6F-4470-8371-BCC84D357FF9}" presName="CompostProcess" presStyleCnt="0">
        <dgm:presLayoutVars>
          <dgm:dir/>
          <dgm:resizeHandles val="exact"/>
        </dgm:presLayoutVars>
      </dgm:prSet>
      <dgm:spPr/>
    </dgm:pt>
    <dgm:pt modelId="{3EB41B80-C046-4C56-8F54-5B9A94F28F05}" type="pres">
      <dgm:prSet presAssocID="{D98C01FD-4F6F-4470-8371-BCC84D357FF9}" presName="arrow" presStyleLbl="bgShp" presStyleIdx="0" presStyleCnt="1" custLinFactNeighborX="-1662"/>
      <dgm:spPr/>
    </dgm:pt>
    <dgm:pt modelId="{5BAF39EA-E329-40E6-9002-0629C15D1D44}" type="pres">
      <dgm:prSet presAssocID="{D98C01FD-4F6F-4470-8371-BCC84D357FF9}" presName="linearProcess" presStyleCnt="0"/>
      <dgm:spPr/>
    </dgm:pt>
    <dgm:pt modelId="{C003FFCF-E473-48AB-83E2-519C228FB111}" type="pres">
      <dgm:prSet presAssocID="{E63BFADE-30A3-45BE-853B-1D50E3FE34F7}" presName="textNode" presStyleLbl="node1" presStyleIdx="0" presStyleCnt="2" custScaleY="179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5F280-27B3-44E9-A6A2-601888467FE9}" type="pres">
      <dgm:prSet presAssocID="{523AC672-80D7-4A8B-A431-46C756F0C02D}" presName="sibTrans" presStyleCnt="0"/>
      <dgm:spPr/>
    </dgm:pt>
    <dgm:pt modelId="{32B06D1F-A621-43AB-8DA0-0410F1EA39A7}" type="pres">
      <dgm:prSet presAssocID="{133CAD6E-D6D1-40C5-8EAE-9001B276DF3D}" presName="textNode" presStyleLbl="node1" presStyleIdx="1" presStyleCnt="2" custScaleY="146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5F73-22FD-4013-8561-B828CCD6118A}" srcId="{D98C01FD-4F6F-4470-8371-BCC84D357FF9}" destId="{133CAD6E-D6D1-40C5-8EAE-9001B276DF3D}" srcOrd="1" destOrd="0" parTransId="{76D08954-695C-4337-846B-58A9B012A390}" sibTransId="{8DF3696A-EA03-4FE6-B7D1-9ECFABBC8D2A}"/>
    <dgm:cxn modelId="{DF644E64-66E2-453A-8BB9-11ECABC57DCF}" type="presOf" srcId="{D98C01FD-4F6F-4470-8371-BCC84D357FF9}" destId="{08DEF405-8759-4992-A62D-DF9C904F239B}" srcOrd="0" destOrd="0" presId="urn:microsoft.com/office/officeart/2005/8/layout/hProcess9"/>
    <dgm:cxn modelId="{B4DC5BEB-44FD-4D5F-8ABF-B292BDD91DC5}" type="presOf" srcId="{E63BFADE-30A3-45BE-853B-1D50E3FE34F7}" destId="{C003FFCF-E473-48AB-83E2-519C228FB111}" srcOrd="0" destOrd="0" presId="urn:microsoft.com/office/officeart/2005/8/layout/hProcess9"/>
    <dgm:cxn modelId="{A647A450-DDA3-49BF-8B36-5361CAAE08FF}" type="presOf" srcId="{133CAD6E-D6D1-40C5-8EAE-9001B276DF3D}" destId="{32B06D1F-A621-43AB-8DA0-0410F1EA39A7}" srcOrd="0" destOrd="0" presId="urn:microsoft.com/office/officeart/2005/8/layout/hProcess9"/>
    <dgm:cxn modelId="{0DCCD571-B5C9-41D1-BFCE-6F97B21F90BF}" srcId="{D98C01FD-4F6F-4470-8371-BCC84D357FF9}" destId="{E63BFADE-30A3-45BE-853B-1D50E3FE34F7}" srcOrd="0" destOrd="0" parTransId="{EE342B44-8C25-4D73-9336-7B96FD16EADC}" sibTransId="{523AC672-80D7-4A8B-A431-46C756F0C02D}"/>
    <dgm:cxn modelId="{CDC73C02-EA2B-43FC-8F6A-9A322B9B6499}" type="presParOf" srcId="{08DEF405-8759-4992-A62D-DF9C904F239B}" destId="{3EB41B80-C046-4C56-8F54-5B9A94F28F05}" srcOrd="0" destOrd="0" presId="urn:microsoft.com/office/officeart/2005/8/layout/hProcess9"/>
    <dgm:cxn modelId="{D8769B11-F3CB-462D-9AF6-0C0D9C64AE70}" type="presParOf" srcId="{08DEF405-8759-4992-A62D-DF9C904F239B}" destId="{5BAF39EA-E329-40E6-9002-0629C15D1D44}" srcOrd="1" destOrd="0" presId="urn:microsoft.com/office/officeart/2005/8/layout/hProcess9"/>
    <dgm:cxn modelId="{97D47682-F9DA-4104-B5AB-604077211E26}" type="presParOf" srcId="{5BAF39EA-E329-40E6-9002-0629C15D1D44}" destId="{C003FFCF-E473-48AB-83E2-519C228FB111}" srcOrd="0" destOrd="0" presId="urn:microsoft.com/office/officeart/2005/8/layout/hProcess9"/>
    <dgm:cxn modelId="{E72B1332-D71A-46EC-98C5-8B50A8C57040}" type="presParOf" srcId="{5BAF39EA-E329-40E6-9002-0629C15D1D44}" destId="{08D5F280-27B3-44E9-A6A2-601888467FE9}" srcOrd="1" destOrd="0" presId="urn:microsoft.com/office/officeart/2005/8/layout/hProcess9"/>
    <dgm:cxn modelId="{34947A79-F426-43F1-B746-A181C41D0F80}" type="presParOf" srcId="{5BAF39EA-E329-40E6-9002-0629C15D1D44}" destId="{32B06D1F-A621-43AB-8DA0-0410F1EA39A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669DA1-BFB2-47B6-8B99-D14C7BAD172A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21FAA-519F-4B57-94AB-595D56433425}">
      <dgm:prSet phldrT="[Text]" custT="1"/>
      <dgm:spPr/>
      <dgm:t>
        <a:bodyPr/>
        <a:lstStyle/>
        <a:p>
          <a:r>
            <a:rPr lang="en-US" sz="3200" b="1" i="1" dirty="0" smtClean="0"/>
            <a:t>Planning Manual</a:t>
          </a:r>
          <a:r>
            <a:rPr lang="en-US" sz="3200" b="1" dirty="0" smtClean="0"/>
            <a:t> - </a:t>
          </a:r>
          <a:r>
            <a:rPr lang="en-US" sz="2800" b="1" dirty="0" smtClean="0"/>
            <a:t>The AST instructor will attend at least two professional development meetings.</a:t>
          </a:r>
          <a:endParaRPr lang="en-US" sz="3200" b="1" dirty="0"/>
        </a:p>
      </dgm:t>
    </dgm:pt>
    <dgm:pt modelId="{43EE19F1-291B-42FB-AA76-945C294A2A18}" type="parTrans" cxnId="{2B0541BA-DA17-4EE3-A628-B67C3F8FE93A}">
      <dgm:prSet/>
      <dgm:spPr/>
      <dgm:t>
        <a:bodyPr/>
        <a:lstStyle/>
        <a:p>
          <a:endParaRPr lang="en-US"/>
        </a:p>
      </dgm:t>
    </dgm:pt>
    <dgm:pt modelId="{C9D1FDB1-411F-420D-BD41-2E753FB00C43}" type="sibTrans" cxnId="{2B0541BA-DA17-4EE3-A628-B67C3F8FE93A}">
      <dgm:prSet/>
      <dgm:spPr/>
      <dgm:t>
        <a:bodyPr/>
        <a:lstStyle/>
        <a:p>
          <a:endParaRPr lang="en-US"/>
        </a:p>
      </dgm:t>
    </dgm:pt>
    <dgm:pt modelId="{28E66449-6416-49D2-B867-4E89143225B3}">
      <dgm:prSet phldrT="[Text]" custT="1"/>
      <dgm:spPr/>
      <dgm:t>
        <a:bodyPr/>
        <a:lstStyle/>
        <a:p>
          <a:r>
            <a:rPr lang="en-US" sz="3200" b="1" i="1" dirty="0" smtClean="0"/>
            <a:t>Planning Results Manual </a:t>
          </a:r>
          <a:r>
            <a:rPr lang="en-US" sz="3200" b="1" dirty="0" smtClean="0"/>
            <a:t>- </a:t>
          </a:r>
          <a:r>
            <a:rPr lang="en-US" sz="2800" b="1" dirty="0" smtClean="0"/>
            <a:t>Done.  Skills USA and National Auto Diesel College for 30 hours of training</a:t>
          </a:r>
          <a:endParaRPr lang="en-US" sz="3200" b="1" dirty="0"/>
        </a:p>
      </dgm:t>
    </dgm:pt>
    <dgm:pt modelId="{C476985E-F806-4025-896B-415885EBB2D3}" type="parTrans" cxnId="{745BEA72-8E84-44C8-9EA4-67B3CE566156}">
      <dgm:prSet/>
      <dgm:spPr/>
      <dgm:t>
        <a:bodyPr/>
        <a:lstStyle/>
        <a:p>
          <a:endParaRPr lang="en-US"/>
        </a:p>
      </dgm:t>
    </dgm:pt>
    <dgm:pt modelId="{BEEA8C9E-02C6-4156-988B-5C13233DF925}" type="sibTrans" cxnId="{745BEA72-8E84-44C8-9EA4-67B3CE566156}">
      <dgm:prSet/>
      <dgm:spPr/>
      <dgm:t>
        <a:bodyPr/>
        <a:lstStyle/>
        <a:p>
          <a:endParaRPr lang="en-US"/>
        </a:p>
      </dgm:t>
    </dgm:pt>
    <dgm:pt modelId="{736EDF4E-F0D5-4650-B02D-5BB8AD44D592}">
      <dgm:prSet/>
      <dgm:spPr/>
      <dgm:t>
        <a:bodyPr/>
        <a:lstStyle/>
        <a:p>
          <a:r>
            <a:rPr lang="en-US" b="1" dirty="0" smtClean="0"/>
            <a:t>3b6.  The organization supports the faculty in keeping abreast of the research on teaching and learning….</a:t>
          </a:r>
          <a:endParaRPr lang="en-US" b="1" dirty="0"/>
        </a:p>
      </dgm:t>
    </dgm:pt>
    <dgm:pt modelId="{BC3566C3-0D52-4850-B7CE-109161E0DB64}" type="parTrans" cxnId="{41D01485-DAD2-48D4-9C1C-A6F7A8E35B0E}">
      <dgm:prSet/>
      <dgm:spPr/>
      <dgm:t>
        <a:bodyPr/>
        <a:lstStyle/>
        <a:p>
          <a:endParaRPr lang="en-US"/>
        </a:p>
      </dgm:t>
    </dgm:pt>
    <dgm:pt modelId="{18D1B1B6-E577-4FA0-8841-0B8C070FB65B}" type="sibTrans" cxnId="{41D01485-DAD2-48D4-9C1C-A6F7A8E35B0E}">
      <dgm:prSet/>
      <dgm:spPr/>
      <dgm:t>
        <a:bodyPr/>
        <a:lstStyle/>
        <a:p>
          <a:endParaRPr lang="en-US"/>
        </a:p>
      </dgm:t>
    </dgm:pt>
    <dgm:pt modelId="{B77BFEEB-BB4A-4709-8686-75CAA2862D97}" type="pres">
      <dgm:prSet presAssocID="{37669DA1-BFB2-47B6-8B99-D14C7BAD17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7A3C1-3CB3-4E5B-8C07-72AA9C8E8AA7}" type="pres">
      <dgm:prSet presAssocID="{736EDF4E-F0D5-4650-B02D-5BB8AD44D592}" presName="node" presStyleLbl="node1" presStyleIdx="0" presStyleCnt="3" custScaleX="84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F7D2-AB8D-4D27-AEE5-0429C51D9540}" type="pres">
      <dgm:prSet presAssocID="{18D1B1B6-E577-4FA0-8841-0B8C070FB65B}" presName="sibTrans" presStyleCnt="0"/>
      <dgm:spPr/>
      <dgm:t>
        <a:bodyPr/>
        <a:lstStyle/>
        <a:p>
          <a:endParaRPr lang="en-US"/>
        </a:p>
      </dgm:t>
    </dgm:pt>
    <dgm:pt modelId="{27FDC0D7-4F82-413B-92EC-8B3B8BAC879F}" type="pres">
      <dgm:prSet presAssocID="{27821FAA-519F-4B57-94AB-595D56433425}" presName="node" presStyleLbl="node1" presStyleIdx="1" presStyleCnt="3" custScaleX="11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246F7-DA8B-487A-BE86-B549EF9FAF61}" type="pres">
      <dgm:prSet presAssocID="{C9D1FDB1-411F-420D-BD41-2E753FB00C43}" presName="sibTrans" presStyleCnt="0"/>
      <dgm:spPr/>
      <dgm:t>
        <a:bodyPr/>
        <a:lstStyle/>
        <a:p>
          <a:endParaRPr lang="en-US"/>
        </a:p>
      </dgm:t>
    </dgm:pt>
    <dgm:pt modelId="{0F6347ED-1303-4B67-B53A-E94ED011D068}" type="pres">
      <dgm:prSet presAssocID="{28E66449-6416-49D2-B867-4E89143225B3}" presName="node" presStyleLbl="node1" presStyleIdx="2" presStyleCnt="3" custAng="0" custScaleX="113349" custLinFactNeighborX="-41711" custLinFactNeighborY="-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541BA-DA17-4EE3-A628-B67C3F8FE93A}" srcId="{37669DA1-BFB2-47B6-8B99-D14C7BAD172A}" destId="{27821FAA-519F-4B57-94AB-595D56433425}" srcOrd="1" destOrd="0" parTransId="{43EE19F1-291B-42FB-AA76-945C294A2A18}" sibTransId="{C9D1FDB1-411F-420D-BD41-2E753FB00C43}"/>
    <dgm:cxn modelId="{41D01485-DAD2-48D4-9C1C-A6F7A8E35B0E}" srcId="{37669DA1-BFB2-47B6-8B99-D14C7BAD172A}" destId="{736EDF4E-F0D5-4650-B02D-5BB8AD44D592}" srcOrd="0" destOrd="0" parTransId="{BC3566C3-0D52-4850-B7CE-109161E0DB64}" sibTransId="{18D1B1B6-E577-4FA0-8841-0B8C070FB65B}"/>
    <dgm:cxn modelId="{745BEA72-8E84-44C8-9EA4-67B3CE566156}" srcId="{37669DA1-BFB2-47B6-8B99-D14C7BAD172A}" destId="{28E66449-6416-49D2-B867-4E89143225B3}" srcOrd="2" destOrd="0" parTransId="{C476985E-F806-4025-896B-415885EBB2D3}" sibTransId="{BEEA8C9E-02C6-4156-988B-5C13233DF925}"/>
    <dgm:cxn modelId="{882ADF8E-F1A6-4B29-B843-2279F59E808A}" type="presOf" srcId="{28E66449-6416-49D2-B867-4E89143225B3}" destId="{0F6347ED-1303-4B67-B53A-E94ED011D068}" srcOrd="0" destOrd="0" presId="urn:microsoft.com/office/officeart/2005/8/layout/hList6"/>
    <dgm:cxn modelId="{116906F2-DFCA-48B6-92DB-FE3FDC63554D}" type="presOf" srcId="{37669DA1-BFB2-47B6-8B99-D14C7BAD172A}" destId="{B77BFEEB-BB4A-4709-8686-75CAA2862D97}" srcOrd="0" destOrd="0" presId="urn:microsoft.com/office/officeart/2005/8/layout/hList6"/>
    <dgm:cxn modelId="{626CEB7E-453A-4B56-8B87-D07718878C7F}" type="presOf" srcId="{27821FAA-519F-4B57-94AB-595D56433425}" destId="{27FDC0D7-4F82-413B-92EC-8B3B8BAC879F}" srcOrd="0" destOrd="0" presId="urn:microsoft.com/office/officeart/2005/8/layout/hList6"/>
    <dgm:cxn modelId="{604C7A35-595B-455E-8C21-577A28FBDCDA}" type="presOf" srcId="{736EDF4E-F0D5-4650-B02D-5BB8AD44D592}" destId="{E967A3C1-3CB3-4E5B-8C07-72AA9C8E8AA7}" srcOrd="0" destOrd="0" presId="urn:microsoft.com/office/officeart/2005/8/layout/hList6"/>
    <dgm:cxn modelId="{82A26E13-31F8-494D-A3A2-8D8B2090F3A5}" type="presParOf" srcId="{B77BFEEB-BB4A-4709-8686-75CAA2862D97}" destId="{E967A3C1-3CB3-4E5B-8C07-72AA9C8E8AA7}" srcOrd="0" destOrd="0" presId="urn:microsoft.com/office/officeart/2005/8/layout/hList6"/>
    <dgm:cxn modelId="{2C7D365B-E229-4B27-9718-2712B2E65E68}" type="presParOf" srcId="{B77BFEEB-BB4A-4709-8686-75CAA2862D97}" destId="{9215F7D2-AB8D-4D27-AEE5-0429C51D9540}" srcOrd="1" destOrd="0" presId="urn:microsoft.com/office/officeart/2005/8/layout/hList6"/>
    <dgm:cxn modelId="{7C1BE826-AC62-407E-8724-2166A180BD2F}" type="presParOf" srcId="{B77BFEEB-BB4A-4709-8686-75CAA2862D97}" destId="{27FDC0D7-4F82-413B-92EC-8B3B8BAC879F}" srcOrd="2" destOrd="0" presId="urn:microsoft.com/office/officeart/2005/8/layout/hList6"/>
    <dgm:cxn modelId="{471618CB-64CD-4D79-B2BC-78595BE4BE43}" type="presParOf" srcId="{B77BFEEB-BB4A-4709-8686-75CAA2862D97}" destId="{820246F7-DA8B-487A-BE86-B549EF9FAF61}" srcOrd="3" destOrd="0" presId="urn:microsoft.com/office/officeart/2005/8/layout/hList6"/>
    <dgm:cxn modelId="{6C2B2995-1366-4B84-AB1E-AC57C6DA0909}" type="presParOf" srcId="{B77BFEEB-BB4A-4709-8686-75CAA2862D97}" destId="{0F6347ED-1303-4B67-B53A-E94ED011D0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669DA1-BFB2-47B6-8B99-D14C7BAD172A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21FAA-519F-4B57-94AB-595D56433425}">
      <dgm:prSet phldrT="[Text]" custT="1"/>
      <dgm:spPr/>
      <dgm:t>
        <a:bodyPr/>
        <a:lstStyle/>
        <a:p>
          <a:r>
            <a:rPr lang="en-US" sz="3200" b="1" i="1" dirty="0" smtClean="0"/>
            <a:t>Planning Manual</a:t>
          </a:r>
          <a:r>
            <a:rPr lang="en-US" sz="3200" b="1" dirty="0" smtClean="0"/>
            <a:t> – </a:t>
          </a:r>
          <a:r>
            <a:rPr lang="en-US" sz="2800" b="1" dirty="0" smtClean="0"/>
            <a:t>The library will continue to research and modify its effectiveness through…</a:t>
          </a:r>
          <a:endParaRPr lang="en-US" sz="3200" b="1" dirty="0"/>
        </a:p>
      </dgm:t>
    </dgm:pt>
    <dgm:pt modelId="{43EE19F1-291B-42FB-AA76-945C294A2A18}" type="parTrans" cxnId="{2B0541BA-DA17-4EE3-A628-B67C3F8FE93A}">
      <dgm:prSet/>
      <dgm:spPr/>
      <dgm:t>
        <a:bodyPr/>
        <a:lstStyle/>
        <a:p>
          <a:endParaRPr lang="en-US"/>
        </a:p>
      </dgm:t>
    </dgm:pt>
    <dgm:pt modelId="{C9D1FDB1-411F-420D-BD41-2E753FB00C43}" type="sibTrans" cxnId="{2B0541BA-DA17-4EE3-A628-B67C3F8FE93A}">
      <dgm:prSet/>
      <dgm:spPr/>
      <dgm:t>
        <a:bodyPr/>
        <a:lstStyle/>
        <a:p>
          <a:endParaRPr lang="en-US"/>
        </a:p>
      </dgm:t>
    </dgm:pt>
    <dgm:pt modelId="{28E66449-6416-49D2-B867-4E89143225B3}">
      <dgm:prSet phldrT="[Text]" custT="1"/>
      <dgm:spPr/>
      <dgm:t>
        <a:bodyPr/>
        <a:lstStyle/>
        <a:p>
          <a:r>
            <a:rPr lang="en-US" sz="3200" b="1" i="1" dirty="0" smtClean="0"/>
            <a:t>Planning Results Manual </a:t>
          </a:r>
          <a:r>
            <a:rPr lang="en-US" sz="3200" b="1" dirty="0" smtClean="0"/>
            <a:t>– </a:t>
          </a:r>
          <a:r>
            <a:rPr lang="en-US" sz="2800" b="1" dirty="0" smtClean="0"/>
            <a:t>Changes made after survey include cell phone policy and online data base supplier changed</a:t>
          </a:r>
          <a:endParaRPr lang="en-US" sz="3200" b="1" dirty="0"/>
        </a:p>
      </dgm:t>
    </dgm:pt>
    <dgm:pt modelId="{C476985E-F806-4025-896B-415885EBB2D3}" type="parTrans" cxnId="{745BEA72-8E84-44C8-9EA4-67B3CE566156}">
      <dgm:prSet/>
      <dgm:spPr/>
      <dgm:t>
        <a:bodyPr/>
        <a:lstStyle/>
        <a:p>
          <a:endParaRPr lang="en-US"/>
        </a:p>
      </dgm:t>
    </dgm:pt>
    <dgm:pt modelId="{BEEA8C9E-02C6-4156-988B-5C13233DF925}" type="sibTrans" cxnId="{745BEA72-8E84-44C8-9EA4-67B3CE566156}">
      <dgm:prSet/>
      <dgm:spPr/>
      <dgm:t>
        <a:bodyPr/>
        <a:lstStyle/>
        <a:p>
          <a:endParaRPr lang="en-US"/>
        </a:p>
      </dgm:t>
    </dgm:pt>
    <dgm:pt modelId="{736EDF4E-F0D5-4650-B02D-5BB8AD44D592}">
      <dgm:prSet custT="1"/>
      <dgm:spPr/>
      <dgm:t>
        <a:bodyPr/>
        <a:lstStyle/>
        <a:p>
          <a:r>
            <a:rPr lang="en-US" sz="2800" b="1" dirty="0" smtClean="0"/>
            <a:t>3d2.  The organization evaluates the use of its learning resources to enhance…</a:t>
          </a:r>
          <a:endParaRPr lang="en-US" sz="2800" b="1" dirty="0"/>
        </a:p>
      </dgm:t>
    </dgm:pt>
    <dgm:pt modelId="{BC3566C3-0D52-4850-B7CE-109161E0DB64}" type="parTrans" cxnId="{41D01485-DAD2-48D4-9C1C-A6F7A8E35B0E}">
      <dgm:prSet/>
      <dgm:spPr/>
      <dgm:t>
        <a:bodyPr/>
        <a:lstStyle/>
        <a:p>
          <a:endParaRPr lang="en-US"/>
        </a:p>
      </dgm:t>
    </dgm:pt>
    <dgm:pt modelId="{18D1B1B6-E577-4FA0-8841-0B8C070FB65B}" type="sibTrans" cxnId="{41D01485-DAD2-48D4-9C1C-A6F7A8E35B0E}">
      <dgm:prSet/>
      <dgm:spPr/>
      <dgm:t>
        <a:bodyPr/>
        <a:lstStyle/>
        <a:p>
          <a:endParaRPr lang="en-US"/>
        </a:p>
      </dgm:t>
    </dgm:pt>
    <dgm:pt modelId="{B77BFEEB-BB4A-4709-8686-75CAA2862D97}" type="pres">
      <dgm:prSet presAssocID="{37669DA1-BFB2-47B6-8B99-D14C7BAD17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7A3C1-3CB3-4E5B-8C07-72AA9C8E8AA7}" type="pres">
      <dgm:prSet presAssocID="{736EDF4E-F0D5-4650-B02D-5BB8AD44D592}" presName="node" presStyleLbl="node1" presStyleIdx="0" presStyleCnt="3" custScaleX="90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F7D2-AB8D-4D27-AEE5-0429C51D9540}" type="pres">
      <dgm:prSet presAssocID="{18D1B1B6-E577-4FA0-8841-0B8C070FB65B}" presName="sibTrans" presStyleCnt="0"/>
      <dgm:spPr/>
      <dgm:t>
        <a:bodyPr/>
        <a:lstStyle/>
        <a:p>
          <a:endParaRPr lang="en-US"/>
        </a:p>
      </dgm:t>
    </dgm:pt>
    <dgm:pt modelId="{27FDC0D7-4F82-413B-92EC-8B3B8BAC879F}" type="pres">
      <dgm:prSet presAssocID="{27821FAA-519F-4B57-94AB-595D56433425}" presName="node" presStyleLbl="node1" presStyleIdx="1" presStyleCnt="3" custScaleX="11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246F7-DA8B-487A-BE86-B549EF9FAF61}" type="pres">
      <dgm:prSet presAssocID="{C9D1FDB1-411F-420D-BD41-2E753FB00C43}" presName="sibTrans" presStyleCnt="0"/>
      <dgm:spPr/>
      <dgm:t>
        <a:bodyPr/>
        <a:lstStyle/>
        <a:p>
          <a:endParaRPr lang="en-US"/>
        </a:p>
      </dgm:t>
    </dgm:pt>
    <dgm:pt modelId="{0F6347ED-1303-4B67-B53A-E94ED011D068}" type="pres">
      <dgm:prSet presAssocID="{28E66449-6416-49D2-B867-4E89143225B3}" presName="node" presStyleLbl="node1" presStyleIdx="2" presStyleCnt="3" custAng="0" custScaleX="144768" custLinFactNeighborX="-41711" custLinFactNeighborY="-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541BA-DA17-4EE3-A628-B67C3F8FE93A}" srcId="{37669DA1-BFB2-47B6-8B99-D14C7BAD172A}" destId="{27821FAA-519F-4B57-94AB-595D56433425}" srcOrd="1" destOrd="0" parTransId="{43EE19F1-291B-42FB-AA76-945C294A2A18}" sibTransId="{C9D1FDB1-411F-420D-BD41-2E753FB00C43}"/>
    <dgm:cxn modelId="{41D01485-DAD2-48D4-9C1C-A6F7A8E35B0E}" srcId="{37669DA1-BFB2-47B6-8B99-D14C7BAD172A}" destId="{736EDF4E-F0D5-4650-B02D-5BB8AD44D592}" srcOrd="0" destOrd="0" parTransId="{BC3566C3-0D52-4850-B7CE-109161E0DB64}" sibTransId="{18D1B1B6-E577-4FA0-8841-0B8C070FB65B}"/>
    <dgm:cxn modelId="{43C61A52-F17D-4322-99BB-B341F6218681}" type="presOf" srcId="{736EDF4E-F0D5-4650-B02D-5BB8AD44D592}" destId="{E967A3C1-3CB3-4E5B-8C07-72AA9C8E8AA7}" srcOrd="0" destOrd="0" presId="urn:microsoft.com/office/officeart/2005/8/layout/hList6"/>
    <dgm:cxn modelId="{C1E19884-E3D3-45E0-BDFF-C4ECEA0596F2}" type="presOf" srcId="{37669DA1-BFB2-47B6-8B99-D14C7BAD172A}" destId="{B77BFEEB-BB4A-4709-8686-75CAA2862D97}" srcOrd="0" destOrd="0" presId="urn:microsoft.com/office/officeart/2005/8/layout/hList6"/>
    <dgm:cxn modelId="{745BEA72-8E84-44C8-9EA4-67B3CE566156}" srcId="{37669DA1-BFB2-47B6-8B99-D14C7BAD172A}" destId="{28E66449-6416-49D2-B867-4E89143225B3}" srcOrd="2" destOrd="0" parTransId="{C476985E-F806-4025-896B-415885EBB2D3}" sibTransId="{BEEA8C9E-02C6-4156-988B-5C13233DF925}"/>
    <dgm:cxn modelId="{6FAF21A6-089A-433A-8E44-BB5C3FF53164}" type="presOf" srcId="{27821FAA-519F-4B57-94AB-595D56433425}" destId="{27FDC0D7-4F82-413B-92EC-8B3B8BAC879F}" srcOrd="0" destOrd="0" presId="urn:microsoft.com/office/officeart/2005/8/layout/hList6"/>
    <dgm:cxn modelId="{6C1326C0-0FC7-45C3-A7E1-8E19B4627326}" type="presOf" srcId="{28E66449-6416-49D2-B867-4E89143225B3}" destId="{0F6347ED-1303-4B67-B53A-E94ED011D068}" srcOrd="0" destOrd="0" presId="urn:microsoft.com/office/officeart/2005/8/layout/hList6"/>
    <dgm:cxn modelId="{8C3BF132-A1E1-49C0-A629-D9ED57F7E8C6}" type="presParOf" srcId="{B77BFEEB-BB4A-4709-8686-75CAA2862D97}" destId="{E967A3C1-3CB3-4E5B-8C07-72AA9C8E8AA7}" srcOrd="0" destOrd="0" presId="urn:microsoft.com/office/officeart/2005/8/layout/hList6"/>
    <dgm:cxn modelId="{844157C6-86D9-4417-B421-4FF753FFE239}" type="presParOf" srcId="{B77BFEEB-BB4A-4709-8686-75CAA2862D97}" destId="{9215F7D2-AB8D-4D27-AEE5-0429C51D9540}" srcOrd="1" destOrd="0" presId="urn:microsoft.com/office/officeart/2005/8/layout/hList6"/>
    <dgm:cxn modelId="{B2861951-EFB9-4739-9C03-64C8F159595B}" type="presParOf" srcId="{B77BFEEB-BB4A-4709-8686-75CAA2862D97}" destId="{27FDC0D7-4F82-413B-92EC-8B3B8BAC879F}" srcOrd="2" destOrd="0" presId="urn:microsoft.com/office/officeart/2005/8/layout/hList6"/>
    <dgm:cxn modelId="{62D3C532-B3DF-44BD-AC40-077E3F512629}" type="presParOf" srcId="{B77BFEEB-BB4A-4709-8686-75CAA2862D97}" destId="{820246F7-DA8B-487A-BE86-B549EF9FAF61}" srcOrd="3" destOrd="0" presId="urn:microsoft.com/office/officeart/2005/8/layout/hList6"/>
    <dgm:cxn modelId="{5A2CB7C2-F82D-4C36-A9A2-477DB84B0BFF}" type="presParOf" srcId="{B77BFEEB-BB4A-4709-8686-75CAA2862D97}" destId="{0F6347ED-1303-4B67-B53A-E94ED011D0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15B86BE-E05D-49C6-8CB3-A825859A571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9F5E2-71E9-4AE6-8863-8738B813C371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16D8C7BB-ABD6-40D6-9237-826F03AE4367}" type="parTrans" cxnId="{72D3ED03-CFDA-4E25-80BE-8205F3A82EA1}">
      <dgm:prSet/>
      <dgm:spPr/>
      <dgm:t>
        <a:bodyPr/>
        <a:lstStyle/>
        <a:p>
          <a:endParaRPr lang="en-US"/>
        </a:p>
      </dgm:t>
    </dgm:pt>
    <dgm:pt modelId="{CF56089D-A21E-42A5-919E-4F05E73E3318}" type="sibTrans" cxnId="{72D3ED03-CFDA-4E25-80BE-8205F3A82EA1}">
      <dgm:prSet/>
      <dgm:spPr/>
      <dgm:t>
        <a:bodyPr/>
        <a:lstStyle/>
        <a:p>
          <a:endParaRPr lang="en-US"/>
        </a:p>
      </dgm:t>
    </dgm:pt>
    <dgm:pt modelId="{71CF23D2-EFE8-4F85-90B1-808605DAA7C2}">
      <dgm:prSet phldrT="[Text]" custT="1"/>
      <dgm:spPr/>
      <dgm:t>
        <a:bodyPr/>
        <a:lstStyle/>
        <a:p>
          <a:r>
            <a:rPr lang="en-US" sz="2800" dirty="0" smtClean="0"/>
            <a:t>Three faculty members and two administrators volunteered.</a:t>
          </a:r>
          <a:endParaRPr lang="en-US" sz="2800" dirty="0"/>
        </a:p>
      </dgm:t>
    </dgm:pt>
    <dgm:pt modelId="{F5FECB1E-D468-4D71-92CC-754CD990C802}" type="parTrans" cxnId="{D465CBC2-DE9F-462E-9152-19218F24A033}">
      <dgm:prSet/>
      <dgm:spPr/>
      <dgm:t>
        <a:bodyPr/>
        <a:lstStyle/>
        <a:p>
          <a:endParaRPr lang="en-US"/>
        </a:p>
      </dgm:t>
    </dgm:pt>
    <dgm:pt modelId="{97913743-7ACC-431D-89FB-CDD2A366F155}" type="sibTrans" cxnId="{D465CBC2-DE9F-462E-9152-19218F24A033}">
      <dgm:prSet/>
      <dgm:spPr/>
      <dgm:t>
        <a:bodyPr/>
        <a:lstStyle/>
        <a:p>
          <a:endParaRPr lang="en-US"/>
        </a:p>
      </dgm:t>
    </dgm:pt>
    <dgm:pt modelId="{9A8ADCC8-D035-45CE-8459-8D94D49CB1EC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20674B13-F359-491A-87E1-D7360567A934}" type="parTrans" cxnId="{6BCB4EA8-9A65-4CCC-8B1B-5858722C2F7F}">
      <dgm:prSet/>
      <dgm:spPr/>
      <dgm:t>
        <a:bodyPr/>
        <a:lstStyle/>
        <a:p>
          <a:endParaRPr lang="en-US"/>
        </a:p>
      </dgm:t>
    </dgm:pt>
    <dgm:pt modelId="{BA84E66E-FE97-4989-83E7-C73ED3E8D4A9}" type="sibTrans" cxnId="{6BCB4EA8-9A65-4CCC-8B1B-5858722C2F7F}">
      <dgm:prSet/>
      <dgm:spPr/>
      <dgm:t>
        <a:bodyPr/>
        <a:lstStyle/>
        <a:p>
          <a:endParaRPr lang="en-US"/>
        </a:p>
      </dgm:t>
    </dgm:pt>
    <dgm:pt modelId="{DC346EBC-511D-4F4B-B67D-AB893DACB390}">
      <dgm:prSet phldrT="[Text]" custT="1"/>
      <dgm:spPr/>
      <dgm:t>
        <a:bodyPr/>
        <a:lstStyle/>
        <a:p>
          <a:r>
            <a:rPr lang="en-US" sz="2800" dirty="0" smtClean="0"/>
            <a:t>Each reviewer assigned a primary goal (criterion).</a:t>
          </a:r>
          <a:endParaRPr lang="en-US" sz="2800" dirty="0"/>
        </a:p>
      </dgm:t>
    </dgm:pt>
    <dgm:pt modelId="{82C055ED-C27B-4C74-9CBD-8D0EFE325F80}" type="parTrans" cxnId="{48B7683B-B17C-4C66-A639-70FD45D59B8B}">
      <dgm:prSet/>
      <dgm:spPr/>
      <dgm:t>
        <a:bodyPr/>
        <a:lstStyle/>
        <a:p>
          <a:endParaRPr lang="en-US"/>
        </a:p>
      </dgm:t>
    </dgm:pt>
    <dgm:pt modelId="{5797D135-69DD-4702-B997-4E9AB2CF6062}" type="sibTrans" cxnId="{48B7683B-B17C-4C66-A639-70FD45D59B8B}">
      <dgm:prSet/>
      <dgm:spPr/>
      <dgm:t>
        <a:bodyPr/>
        <a:lstStyle/>
        <a:p>
          <a:endParaRPr lang="en-US"/>
        </a:p>
      </dgm:t>
    </dgm:pt>
    <dgm:pt modelId="{D25A995F-E34A-47E9-9F70-1887BE23E8A9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D99BB27D-2976-456D-A891-C035ACD1C953}" type="parTrans" cxnId="{3F43BBB9-0F3E-4781-9F08-EE85BAD1F0D4}">
      <dgm:prSet/>
      <dgm:spPr/>
      <dgm:t>
        <a:bodyPr/>
        <a:lstStyle/>
        <a:p>
          <a:endParaRPr lang="en-US"/>
        </a:p>
      </dgm:t>
    </dgm:pt>
    <dgm:pt modelId="{36BC896D-4A47-49C8-A573-AB3F48E3E918}" type="sibTrans" cxnId="{3F43BBB9-0F3E-4781-9F08-EE85BAD1F0D4}">
      <dgm:prSet/>
      <dgm:spPr/>
      <dgm:t>
        <a:bodyPr/>
        <a:lstStyle/>
        <a:p>
          <a:endParaRPr lang="en-US"/>
        </a:p>
      </dgm:t>
    </dgm:pt>
    <dgm:pt modelId="{43B50377-AB16-4291-A250-4E7CC5899586}">
      <dgm:prSet phldrT="[Text]" custT="1"/>
      <dgm:spPr/>
      <dgm:t>
        <a:bodyPr/>
        <a:lstStyle/>
        <a:p>
          <a:r>
            <a:rPr lang="en-US" sz="2800" dirty="0" smtClean="0"/>
            <a:t>Each reviewer given two copies of model self-studies as a reference tool</a:t>
          </a:r>
          <a:endParaRPr lang="en-US" sz="2800" dirty="0"/>
        </a:p>
      </dgm:t>
    </dgm:pt>
    <dgm:pt modelId="{9B50E8E0-9ADB-41E4-B0F1-2250B1C1F6F9}" type="parTrans" cxnId="{4FFEBB67-4365-426F-AA5A-6F104BF3515E}">
      <dgm:prSet/>
      <dgm:spPr/>
      <dgm:t>
        <a:bodyPr/>
        <a:lstStyle/>
        <a:p>
          <a:endParaRPr lang="en-US"/>
        </a:p>
      </dgm:t>
    </dgm:pt>
    <dgm:pt modelId="{E5CA8070-E156-41A4-9CF3-A978CA46D23D}" type="sibTrans" cxnId="{4FFEBB67-4365-426F-AA5A-6F104BF3515E}">
      <dgm:prSet/>
      <dgm:spPr/>
      <dgm:t>
        <a:bodyPr/>
        <a:lstStyle/>
        <a:p>
          <a:endParaRPr lang="en-US"/>
        </a:p>
      </dgm:t>
    </dgm:pt>
    <dgm:pt modelId="{3C8CDED0-3257-4613-9968-10CC191B5E1D}">
      <dgm:prSet phldrT="[Text]"/>
      <dgm:spPr/>
      <dgm:t>
        <a:bodyPr/>
        <a:lstStyle/>
        <a:p>
          <a:r>
            <a:rPr lang="en-US" dirty="0" smtClean="0"/>
            <a:t>4.</a:t>
          </a:r>
          <a:endParaRPr lang="en-US" dirty="0"/>
        </a:p>
      </dgm:t>
    </dgm:pt>
    <dgm:pt modelId="{F35142E2-8C0C-4142-9A0D-DC7AEFEAE583}" type="parTrans" cxnId="{F9D294C9-EC68-476B-BA3D-307BE42B220F}">
      <dgm:prSet/>
      <dgm:spPr/>
      <dgm:t>
        <a:bodyPr/>
        <a:lstStyle/>
        <a:p>
          <a:endParaRPr lang="en-US"/>
        </a:p>
      </dgm:t>
    </dgm:pt>
    <dgm:pt modelId="{F7A89B6C-F6BF-441C-AF07-7ECEA97F64A6}" type="sibTrans" cxnId="{F9D294C9-EC68-476B-BA3D-307BE42B220F}">
      <dgm:prSet/>
      <dgm:spPr/>
      <dgm:t>
        <a:bodyPr/>
        <a:lstStyle/>
        <a:p>
          <a:endParaRPr lang="en-US"/>
        </a:p>
      </dgm:t>
    </dgm:pt>
    <dgm:pt modelId="{E4B7B1B7-53B2-4009-AB98-2292156023AB}">
      <dgm:prSet phldrT="[Text]" custT="1"/>
      <dgm:spPr/>
      <dgm:t>
        <a:bodyPr/>
        <a:lstStyle/>
        <a:p>
          <a:r>
            <a:rPr lang="en-US" sz="2800" dirty="0" smtClean="0"/>
            <a:t>Summary of committee recommendations sent out prior to next planning cycle</a:t>
          </a:r>
          <a:endParaRPr lang="en-US" sz="2800" dirty="0"/>
        </a:p>
      </dgm:t>
    </dgm:pt>
    <dgm:pt modelId="{9983FBB3-9864-4944-AB01-CA6D330CB37F}" type="parTrans" cxnId="{EEC9F2DC-4DA2-4FE7-9AA6-E6CDEE933ABC}">
      <dgm:prSet/>
      <dgm:spPr/>
      <dgm:t>
        <a:bodyPr/>
        <a:lstStyle/>
        <a:p>
          <a:endParaRPr lang="en-US"/>
        </a:p>
      </dgm:t>
    </dgm:pt>
    <dgm:pt modelId="{FD7792F3-593C-4A1C-837C-A2402A4CD04A}" type="sibTrans" cxnId="{EEC9F2DC-4DA2-4FE7-9AA6-E6CDEE933ABC}">
      <dgm:prSet/>
      <dgm:spPr/>
      <dgm:t>
        <a:bodyPr/>
        <a:lstStyle/>
        <a:p>
          <a:endParaRPr lang="en-US"/>
        </a:p>
      </dgm:t>
    </dgm:pt>
    <dgm:pt modelId="{B8420E5D-9669-434C-8EA0-21902101C46D}" type="pres">
      <dgm:prSet presAssocID="{E15B86BE-E05D-49C6-8CB3-A825859A57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BC916-871D-4BD1-98E9-26248D945B52}" type="pres">
      <dgm:prSet presAssocID="{9BC9F5E2-71E9-4AE6-8863-8738B813C371}" presName="composite" presStyleCnt="0"/>
      <dgm:spPr/>
      <dgm:t>
        <a:bodyPr/>
        <a:lstStyle/>
        <a:p>
          <a:endParaRPr lang="en-US"/>
        </a:p>
      </dgm:t>
    </dgm:pt>
    <dgm:pt modelId="{89E85FFD-ADEC-473F-ACE6-1083EFA0DDED}" type="pres">
      <dgm:prSet presAssocID="{9BC9F5E2-71E9-4AE6-8863-8738B813C37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E61F4-4FF2-49F9-8A43-2B7173E2185E}" type="pres">
      <dgm:prSet presAssocID="{9BC9F5E2-71E9-4AE6-8863-8738B813C37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FE4CC-310C-4C69-86DB-ECDAD730AD8D}" type="pres">
      <dgm:prSet presAssocID="{CF56089D-A21E-42A5-919E-4F05E73E3318}" presName="sp" presStyleCnt="0"/>
      <dgm:spPr/>
      <dgm:t>
        <a:bodyPr/>
        <a:lstStyle/>
        <a:p>
          <a:endParaRPr lang="en-US"/>
        </a:p>
      </dgm:t>
    </dgm:pt>
    <dgm:pt modelId="{76D64440-C06C-4AB0-9650-26356B5CED65}" type="pres">
      <dgm:prSet presAssocID="{9A8ADCC8-D035-45CE-8459-8D94D49CB1EC}" presName="composite" presStyleCnt="0"/>
      <dgm:spPr/>
      <dgm:t>
        <a:bodyPr/>
        <a:lstStyle/>
        <a:p>
          <a:endParaRPr lang="en-US"/>
        </a:p>
      </dgm:t>
    </dgm:pt>
    <dgm:pt modelId="{61DDD987-EB53-43C0-8DD1-C6D451945760}" type="pres">
      <dgm:prSet presAssocID="{9A8ADCC8-D035-45CE-8459-8D94D49CB1E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715AB-4C12-457D-94FB-0DBAD76E8AB2}" type="pres">
      <dgm:prSet presAssocID="{9A8ADCC8-D035-45CE-8459-8D94D49CB1E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3E989-4874-4614-AAD9-82CFD021AE71}" type="pres">
      <dgm:prSet presAssocID="{BA84E66E-FE97-4989-83E7-C73ED3E8D4A9}" presName="sp" presStyleCnt="0"/>
      <dgm:spPr/>
      <dgm:t>
        <a:bodyPr/>
        <a:lstStyle/>
        <a:p>
          <a:endParaRPr lang="en-US"/>
        </a:p>
      </dgm:t>
    </dgm:pt>
    <dgm:pt modelId="{2059125B-7ECE-4E98-8469-1BC2710AF5E6}" type="pres">
      <dgm:prSet presAssocID="{D25A995F-E34A-47E9-9F70-1887BE23E8A9}" presName="composite" presStyleCnt="0"/>
      <dgm:spPr/>
      <dgm:t>
        <a:bodyPr/>
        <a:lstStyle/>
        <a:p>
          <a:endParaRPr lang="en-US"/>
        </a:p>
      </dgm:t>
    </dgm:pt>
    <dgm:pt modelId="{377280AD-CBA0-4697-8219-22E008BC0C1C}" type="pres">
      <dgm:prSet presAssocID="{D25A995F-E34A-47E9-9F70-1887BE23E8A9}" presName="parentText" presStyleLbl="alignNode1" presStyleIdx="2" presStyleCnt="4" custLinFactNeighborX="0" custLinFactNeighborY="-1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1413-E522-4A54-B2D3-CF51BD7DEA71}" type="pres">
      <dgm:prSet presAssocID="{D25A995F-E34A-47E9-9F70-1887BE23E8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C83D5-3EDF-42C3-90B8-CC04507A7570}" type="pres">
      <dgm:prSet presAssocID="{36BC896D-4A47-49C8-A573-AB3F48E3E918}" presName="sp" presStyleCnt="0"/>
      <dgm:spPr/>
      <dgm:t>
        <a:bodyPr/>
        <a:lstStyle/>
        <a:p>
          <a:endParaRPr lang="en-US"/>
        </a:p>
      </dgm:t>
    </dgm:pt>
    <dgm:pt modelId="{DC4687F5-E5EF-45E9-AE22-629422A63376}" type="pres">
      <dgm:prSet presAssocID="{3C8CDED0-3257-4613-9968-10CC191B5E1D}" presName="composite" presStyleCnt="0"/>
      <dgm:spPr/>
      <dgm:t>
        <a:bodyPr/>
        <a:lstStyle/>
        <a:p>
          <a:endParaRPr lang="en-US"/>
        </a:p>
      </dgm:t>
    </dgm:pt>
    <dgm:pt modelId="{F4DBF705-0706-40C6-B600-A562A04771D3}" type="pres">
      <dgm:prSet presAssocID="{3C8CDED0-3257-4613-9968-10CC191B5E1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0B6A4-190B-4A8D-BBA1-F16AD48AFBA4}" type="pres">
      <dgm:prSet presAssocID="{3C8CDED0-3257-4613-9968-10CC191B5E1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3ED03-CFDA-4E25-80BE-8205F3A82EA1}" srcId="{E15B86BE-E05D-49C6-8CB3-A825859A5718}" destId="{9BC9F5E2-71E9-4AE6-8863-8738B813C371}" srcOrd="0" destOrd="0" parTransId="{16D8C7BB-ABD6-40D6-9237-826F03AE4367}" sibTransId="{CF56089D-A21E-42A5-919E-4F05E73E3318}"/>
    <dgm:cxn modelId="{6BCB4EA8-9A65-4CCC-8B1B-5858722C2F7F}" srcId="{E15B86BE-E05D-49C6-8CB3-A825859A5718}" destId="{9A8ADCC8-D035-45CE-8459-8D94D49CB1EC}" srcOrd="1" destOrd="0" parTransId="{20674B13-F359-491A-87E1-D7360567A934}" sibTransId="{BA84E66E-FE97-4989-83E7-C73ED3E8D4A9}"/>
    <dgm:cxn modelId="{8BE7E592-B094-4A8F-A8EA-5F7D11D20DDF}" type="presOf" srcId="{3C8CDED0-3257-4613-9968-10CC191B5E1D}" destId="{F4DBF705-0706-40C6-B600-A562A04771D3}" srcOrd="0" destOrd="0" presId="urn:microsoft.com/office/officeart/2005/8/layout/chevron2"/>
    <dgm:cxn modelId="{3F43BBB9-0F3E-4781-9F08-EE85BAD1F0D4}" srcId="{E15B86BE-E05D-49C6-8CB3-A825859A5718}" destId="{D25A995F-E34A-47E9-9F70-1887BE23E8A9}" srcOrd="2" destOrd="0" parTransId="{D99BB27D-2976-456D-A891-C035ACD1C953}" sibTransId="{36BC896D-4A47-49C8-A573-AB3F48E3E918}"/>
    <dgm:cxn modelId="{01B54870-B768-4278-B8CA-4518413C73B3}" type="presOf" srcId="{DC346EBC-511D-4F4B-B67D-AB893DACB390}" destId="{F50715AB-4C12-457D-94FB-0DBAD76E8AB2}" srcOrd="0" destOrd="0" presId="urn:microsoft.com/office/officeart/2005/8/layout/chevron2"/>
    <dgm:cxn modelId="{48B7683B-B17C-4C66-A639-70FD45D59B8B}" srcId="{9A8ADCC8-D035-45CE-8459-8D94D49CB1EC}" destId="{DC346EBC-511D-4F4B-B67D-AB893DACB390}" srcOrd="0" destOrd="0" parTransId="{82C055ED-C27B-4C74-9CBD-8D0EFE325F80}" sibTransId="{5797D135-69DD-4702-B997-4E9AB2CF6062}"/>
    <dgm:cxn modelId="{D465CBC2-DE9F-462E-9152-19218F24A033}" srcId="{9BC9F5E2-71E9-4AE6-8863-8738B813C371}" destId="{71CF23D2-EFE8-4F85-90B1-808605DAA7C2}" srcOrd="0" destOrd="0" parTransId="{F5FECB1E-D468-4D71-92CC-754CD990C802}" sibTransId="{97913743-7ACC-431D-89FB-CDD2A366F155}"/>
    <dgm:cxn modelId="{3C3FE41B-EA8B-4F90-91C0-EF034A66B49E}" type="presOf" srcId="{E15B86BE-E05D-49C6-8CB3-A825859A5718}" destId="{B8420E5D-9669-434C-8EA0-21902101C46D}" srcOrd="0" destOrd="0" presId="urn:microsoft.com/office/officeart/2005/8/layout/chevron2"/>
    <dgm:cxn modelId="{0DCE3D79-0E40-4BBE-BAC0-71CA0A3CCEF4}" type="presOf" srcId="{9A8ADCC8-D035-45CE-8459-8D94D49CB1EC}" destId="{61DDD987-EB53-43C0-8DD1-C6D451945760}" srcOrd="0" destOrd="0" presId="urn:microsoft.com/office/officeart/2005/8/layout/chevron2"/>
    <dgm:cxn modelId="{F9D294C9-EC68-476B-BA3D-307BE42B220F}" srcId="{E15B86BE-E05D-49C6-8CB3-A825859A5718}" destId="{3C8CDED0-3257-4613-9968-10CC191B5E1D}" srcOrd="3" destOrd="0" parTransId="{F35142E2-8C0C-4142-9A0D-DC7AEFEAE583}" sibTransId="{F7A89B6C-F6BF-441C-AF07-7ECEA97F64A6}"/>
    <dgm:cxn modelId="{4FFEBB67-4365-426F-AA5A-6F104BF3515E}" srcId="{D25A995F-E34A-47E9-9F70-1887BE23E8A9}" destId="{43B50377-AB16-4291-A250-4E7CC5899586}" srcOrd="0" destOrd="0" parTransId="{9B50E8E0-9ADB-41E4-B0F1-2250B1C1F6F9}" sibTransId="{E5CA8070-E156-41A4-9CF3-A978CA46D23D}"/>
    <dgm:cxn modelId="{4BC1D1B9-465A-4E3B-84FF-BAAEA0C3F840}" type="presOf" srcId="{E4B7B1B7-53B2-4009-AB98-2292156023AB}" destId="{06D0B6A4-190B-4A8D-BBA1-F16AD48AFBA4}" srcOrd="0" destOrd="0" presId="urn:microsoft.com/office/officeart/2005/8/layout/chevron2"/>
    <dgm:cxn modelId="{EEC9F2DC-4DA2-4FE7-9AA6-E6CDEE933ABC}" srcId="{3C8CDED0-3257-4613-9968-10CC191B5E1D}" destId="{E4B7B1B7-53B2-4009-AB98-2292156023AB}" srcOrd="0" destOrd="0" parTransId="{9983FBB3-9864-4944-AB01-CA6D330CB37F}" sibTransId="{FD7792F3-593C-4A1C-837C-A2402A4CD04A}"/>
    <dgm:cxn modelId="{0771ED11-B7B3-49E5-AFC2-5879DC5E288B}" type="presOf" srcId="{9BC9F5E2-71E9-4AE6-8863-8738B813C371}" destId="{89E85FFD-ADEC-473F-ACE6-1083EFA0DDED}" srcOrd="0" destOrd="0" presId="urn:microsoft.com/office/officeart/2005/8/layout/chevron2"/>
    <dgm:cxn modelId="{F242BEA2-862C-4064-B907-3D6E545EBACA}" type="presOf" srcId="{43B50377-AB16-4291-A250-4E7CC5899586}" destId="{FC9B1413-E522-4A54-B2D3-CF51BD7DEA71}" srcOrd="0" destOrd="0" presId="urn:microsoft.com/office/officeart/2005/8/layout/chevron2"/>
    <dgm:cxn modelId="{77709E45-C05D-45FF-80B1-0DE1CD44FCCD}" type="presOf" srcId="{D25A995F-E34A-47E9-9F70-1887BE23E8A9}" destId="{377280AD-CBA0-4697-8219-22E008BC0C1C}" srcOrd="0" destOrd="0" presId="urn:microsoft.com/office/officeart/2005/8/layout/chevron2"/>
    <dgm:cxn modelId="{C4373491-9CB0-4BEE-B3C6-6B4F6D5165D4}" type="presOf" srcId="{71CF23D2-EFE8-4F85-90B1-808605DAA7C2}" destId="{1CDE61F4-4FF2-49F9-8A43-2B7173E2185E}" srcOrd="0" destOrd="0" presId="urn:microsoft.com/office/officeart/2005/8/layout/chevron2"/>
    <dgm:cxn modelId="{B1D79D38-3282-4DA9-8C39-F9E604B72FE7}" type="presParOf" srcId="{B8420E5D-9669-434C-8EA0-21902101C46D}" destId="{AF2BC916-871D-4BD1-98E9-26248D945B52}" srcOrd="0" destOrd="0" presId="urn:microsoft.com/office/officeart/2005/8/layout/chevron2"/>
    <dgm:cxn modelId="{5B52F425-C77D-4971-8B8D-E3EEA6213059}" type="presParOf" srcId="{AF2BC916-871D-4BD1-98E9-26248D945B52}" destId="{89E85FFD-ADEC-473F-ACE6-1083EFA0DDED}" srcOrd="0" destOrd="0" presId="urn:microsoft.com/office/officeart/2005/8/layout/chevron2"/>
    <dgm:cxn modelId="{C7DE6C19-0A5C-4F1F-A60A-B13D671B3495}" type="presParOf" srcId="{AF2BC916-871D-4BD1-98E9-26248D945B52}" destId="{1CDE61F4-4FF2-49F9-8A43-2B7173E2185E}" srcOrd="1" destOrd="0" presId="urn:microsoft.com/office/officeart/2005/8/layout/chevron2"/>
    <dgm:cxn modelId="{DC532EA9-E84B-4DD6-9BF4-E192E38180D0}" type="presParOf" srcId="{B8420E5D-9669-434C-8EA0-21902101C46D}" destId="{465FE4CC-310C-4C69-86DB-ECDAD730AD8D}" srcOrd="1" destOrd="0" presId="urn:microsoft.com/office/officeart/2005/8/layout/chevron2"/>
    <dgm:cxn modelId="{7CF65DA6-85B1-48AA-9F4B-9EBCDCE5F02F}" type="presParOf" srcId="{B8420E5D-9669-434C-8EA0-21902101C46D}" destId="{76D64440-C06C-4AB0-9650-26356B5CED65}" srcOrd="2" destOrd="0" presId="urn:microsoft.com/office/officeart/2005/8/layout/chevron2"/>
    <dgm:cxn modelId="{23AF64B4-DC14-49B2-B808-F097E0115162}" type="presParOf" srcId="{76D64440-C06C-4AB0-9650-26356B5CED65}" destId="{61DDD987-EB53-43C0-8DD1-C6D451945760}" srcOrd="0" destOrd="0" presId="urn:microsoft.com/office/officeart/2005/8/layout/chevron2"/>
    <dgm:cxn modelId="{4AA2B2DB-EF65-4F2D-8AB3-E0D2ADCF3A92}" type="presParOf" srcId="{76D64440-C06C-4AB0-9650-26356B5CED65}" destId="{F50715AB-4C12-457D-94FB-0DBAD76E8AB2}" srcOrd="1" destOrd="0" presId="urn:microsoft.com/office/officeart/2005/8/layout/chevron2"/>
    <dgm:cxn modelId="{D3668017-6DFD-4CE3-A085-BC1B4F7E91B5}" type="presParOf" srcId="{B8420E5D-9669-434C-8EA0-21902101C46D}" destId="{55D3E989-4874-4614-AAD9-82CFD021AE71}" srcOrd="3" destOrd="0" presId="urn:microsoft.com/office/officeart/2005/8/layout/chevron2"/>
    <dgm:cxn modelId="{C2DD5B26-E80A-4843-95E5-CFA8839FB617}" type="presParOf" srcId="{B8420E5D-9669-434C-8EA0-21902101C46D}" destId="{2059125B-7ECE-4E98-8469-1BC2710AF5E6}" srcOrd="4" destOrd="0" presId="urn:microsoft.com/office/officeart/2005/8/layout/chevron2"/>
    <dgm:cxn modelId="{927D0ABC-EE2D-4796-9338-9B830A45CCFE}" type="presParOf" srcId="{2059125B-7ECE-4E98-8469-1BC2710AF5E6}" destId="{377280AD-CBA0-4697-8219-22E008BC0C1C}" srcOrd="0" destOrd="0" presId="urn:microsoft.com/office/officeart/2005/8/layout/chevron2"/>
    <dgm:cxn modelId="{1A9AC130-3D79-4E4F-963B-D429F2E4063E}" type="presParOf" srcId="{2059125B-7ECE-4E98-8469-1BC2710AF5E6}" destId="{FC9B1413-E522-4A54-B2D3-CF51BD7DEA71}" srcOrd="1" destOrd="0" presId="urn:microsoft.com/office/officeart/2005/8/layout/chevron2"/>
    <dgm:cxn modelId="{FA73BB6D-FBDA-4EF9-ACEC-A75B66C5986E}" type="presParOf" srcId="{B8420E5D-9669-434C-8EA0-21902101C46D}" destId="{886C83D5-3EDF-42C3-90B8-CC04507A7570}" srcOrd="5" destOrd="0" presId="urn:microsoft.com/office/officeart/2005/8/layout/chevron2"/>
    <dgm:cxn modelId="{6FB27C69-6FA7-4092-9A6D-5972958536FC}" type="presParOf" srcId="{B8420E5D-9669-434C-8EA0-21902101C46D}" destId="{DC4687F5-E5EF-45E9-AE22-629422A63376}" srcOrd="6" destOrd="0" presId="urn:microsoft.com/office/officeart/2005/8/layout/chevron2"/>
    <dgm:cxn modelId="{542A3BDC-A6CF-4DAD-8DB5-E12694DAFE25}" type="presParOf" srcId="{DC4687F5-E5EF-45E9-AE22-629422A63376}" destId="{F4DBF705-0706-40C6-B600-A562A04771D3}" srcOrd="0" destOrd="0" presId="urn:microsoft.com/office/officeart/2005/8/layout/chevron2"/>
    <dgm:cxn modelId="{2A0C7AC4-DB0F-4581-B1EC-660C75A40822}" type="presParOf" srcId="{DC4687F5-E5EF-45E9-AE22-629422A63376}" destId="{06D0B6A4-190B-4A8D-BBA1-F16AD48AFB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76499-F854-4B26-B89F-E5AF4F759F22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</dgm:pt>
    <dgm:pt modelId="{74A7CE72-408B-4C5B-84DE-AF64ECD217A4}">
      <dgm:prSet phldrT="[Text]" custT="1"/>
      <dgm:spPr/>
      <dgm:t>
        <a:bodyPr/>
        <a:lstStyle/>
        <a:p>
          <a:r>
            <a:rPr lang="en-US" sz="2800" dirty="0" smtClean="0"/>
            <a:t>Rural 2-yr CC</a:t>
          </a:r>
          <a:endParaRPr lang="en-US" sz="2800" dirty="0"/>
        </a:p>
      </dgm:t>
    </dgm:pt>
    <dgm:pt modelId="{F4EF1822-0644-4D33-AEAE-F1FB0479D380}" type="parTrans" cxnId="{8341A79B-FEC2-46CE-9252-B835D97B2781}">
      <dgm:prSet/>
      <dgm:spPr/>
      <dgm:t>
        <a:bodyPr/>
        <a:lstStyle/>
        <a:p>
          <a:endParaRPr lang="en-US"/>
        </a:p>
      </dgm:t>
    </dgm:pt>
    <dgm:pt modelId="{F1E3F5ED-EF53-4DA6-9384-857F99D65710}" type="sibTrans" cxnId="{8341A79B-FEC2-46CE-9252-B835D97B2781}">
      <dgm:prSet/>
      <dgm:spPr/>
      <dgm:t>
        <a:bodyPr/>
        <a:lstStyle/>
        <a:p>
          <a:endParaRPr lang="en-US"/>
        </a:p>
      </dgm:t>
    </dgm:pt>
    <dgm:pt modelId="{0C999C7A-8071-4D4C-90DF-B8E22E094B46}">
      <dgm:prSet phldrT="[Text]" custT="1"/>
      <dgm:spPr/>
      <dgm:t>
        <a:bodyPr/>
        <a:lstStyle/>
        <a:p>
          <a:r>
            <a:rPr lang="en-US" sz="2800" dirty="0" smtClean="0"/>
            <a:t>1300 students, 800 FTE</a:t>
          </a:r>
          <a:endParaRPr lang="en-US" sz="2800" dirty="0"/>
        </a:p>
      </dgm:t>
    </dgm:pt>
    <dgm:pt modelId="{5E86350A-26D4-4632-84E0-6ADA388C3BBD}" type="parTrans" cxnId="{C601CE3F-6AE6-4375-981E-ECF9C5CE2FC6}">
      <dgm:prSet/>
      <dgm:spPr/>
      <dgm:t>
        <a:bodyPr/>
        <a:lstStyle/>
        <a:p>
          <a:endParaRPr lang="en-US"/>
        </a:p>
      </dgm:t>
    </dgm:pt>
    <dgm:pt modelId="{45C19071-6AA0-42D8-A91D-47BE14FB711D}" type="sibTrans" cxnId="{C601CE3F-6AE6-4375-981E-ECF9C5CE2FC6}">
      <dgm:prSet/>
      <dgm:spPr/>
      <dgm:t>
        <a:bodyPr/>
        <a:lstStyle/>
        <a:p>
          <a:endParaRPr lang="en-US"/>
        </a:p>
      </dgm:t>
    </dgm:pt>
    <dgm:pt modelId="{CDDC4B92-2B2F-42E3-981E-8D5430E20251}">
      <dgm:prSet phldrT="[Text]" custT="1"/>
      <dgm:spPr/>
      <dgm:t>
        <a:bodyPr/>
        <a:lstStyle/>
        <a:p>
          <a:r>
            <a:rPr lang="en-US" sz="2800" dirty="0" smtClean="0"/>
            <a:t>90 employees 30 faculty</a:t>
          </a:r>
          <a:endParaRPr lang="en-US" sz="2800" dirty="0"/>
        </a:p>
      </dgm:t>
    </dgm:pt>
    <dgm:pt modelId="{0AB9CA19-B3E9-4A5C-9981-98DA7E341577}" type="parTrans" cxnId="{54DDCDB3-7337-4F57-B0BA-169A939528E3}">
      <dgm:prSet/>
      <dgm:spPr/>
      <dgm:t>
        <a:bodyPr/>
        <a:lstStyle/>
        <a:p>
          <a:endParaRPr lang="en-US"/>
        </a:p>
      </dgm:t>
    </dgm:pt>
    <dgm:pt modelId="{7864E22E-13EB-488F-91C0-0B8EAA1F2A6D}" type="sibTrans" cxnId="{54DDCDB3-7337-4F57-B0BA-169A939528E3}">
      <dgm:prSet/>
      <dgm:spPr/>
      <dgm:t>
        <a:bodyPr/>
        <a:lstStyle/>
        <a:p>
          <a:endParaRPr lang="en-US"/>
        </a:p>
      </dgm:t>
    </dgm:pt>
    <dgm:pt modelId="{C6B2C3FF-E58E-425A-A475-C99AFA12F2DA}">
      <dgm:prSet phldrT="[Text]" custT="1"/>
      <dgm:spPr/>
      <dgm:t>
        <a:bodyPr/>
        <a:lstStyle/>
        <a:p>
          <a:r>
            <a:rPr lang="en-US" sz="2800" dirty="0" smtClean="0"/>
            <a:t>Three sites, four counties</a:t>
          </a:r>
          <a:endParaRPr lang="en-US" sz="2800" dirty="0"/>
        </a:p>
      </dgm:t>
    </dgm:pt>
    <dgm:pt modelId="{D44291F9-F5E7-40A0-88E5-FD8917D58A1F}" type="parTrans" cxnId="{8F29760B-6E8B-478E-9422-6029D82CE417}">
      <dgm:prSet/>
      <dgm:spPr/>
      <dgm:t>
        <a:bodyPr/>
        <a:lstStyle/>
        <a:p>
          <a:endParaRPr lang="en-US"/>
        </a:p>
      </dgm:t>
    </dgm:pt>
    <dgm:pt modelId="{B91A5A6F-4A7F-4F78-ADDE-EB1F30E35544}" type="sibTrans" cxnId="{8F29760B-6E8B-478E-9422-6029D82CE417}">
      <dgm:prSet/>
      <dgm:spPr/>
      <dgm:t>
        <a:bodyPr/>
        <a:lstStyle/>
        <a:p>
          <a:endParaRPr lang="en-US"/>
        </a:p>
      </dgm:t>
    </dgm:pt>
    <dgm:pt modelId="{96605BB7-847B-428E-83A1-A2ABE7CE6D52}">
      <dgm:prSet phldrT="[Text]" custT="1"/>
      <dgm:spPr/>
      <dgm:t>
        <a:bodyPr/>
        <a:lstStyle/>
        <a:p>
          <a:r>
            <a:rPr lang="en-US" sz="2800" dirty="0" smtClean="0"/>
            <a:t>75% female</a:t>
          </a:r>
          <a:endParaRPr lang="en-US" sz="2800" dirty="0"/>
        </a:p>
      </dgm:t>
    </dgm:pt>
    <dgm:pt modelId="{971AD0E7-1A5E-4D00-B89F-0C89F7CE67B0}" type="parTrans" cxnId="{EFD83477-B06A-48EC-A3DA-64CC3BB859B3}">
      <dgm:prSet/>
      <dgm:spPr/>
      <dgm:t>
        <a:bodyPr/>
        <a:lstStyle/>
        <a:p>
          <a:endParaRPr lang="en-US"/>
        </a:p>
      </dgm:t>
    </dgm:pt>
    <dgm:pt modelId="{7691B6B0-D32B-4426-8F84-EDAD3FA90811}" type="sibTrans" cxnId="{EFD83477-B06A-48EC-A3DA-64CC3BB859B3}">
      <dgm:prSet/>
      <dgm:spPr/>
      <dgm:t>
        <a:bodyPr/>
        <a:lstStyle/>
        <a:p>
          <a:endParaRPr lang="en-US"/>
        </a:p>
      </dgm:t>
    </dgm:pt>
    <dgm:pt modelId="{12714E9B-D967-4E15-9BA5-C391D0444183}" type="pres">
      <dgm:prSet presAssocID="{C0D76499-F854-4B26-B89F-E5AF4F759F22}" presName="compositeShape" presStyleCnt="0">
        <dgm:presLayoutVars>
          <dgm:chMax val="7"/>
          <dgm:dir/>
          <dgm:resizeHandles val="exact"/>
        </dgm:presLayoutVars>
      </dgm:prSet>
      <dgm:spPr/>
    </dgm:pt>
    <dgm:pt modelId="{F213C07B-FFBC-4708-8E30-9E0C5FB61BA0}" type="pres">
      <dgm:prSet presAssocID="{C0D76499-F854-4B26-B89F-E5AF4F759F22}" presName="wedge1" presStyleLbl="node1" presStyleIdx="0" presStyleCnt="5" custScaleX="118160" custScaleY="119359" custLinFactNeighborX="-3316" custLinFactNeighborY="4346"/>
      <dgm:spPr/>
      <dgm:t>
        <a:bodyPr/>
        <a:lstStyle/>
        <a:p>
          <a:endParaRPr lang="en-US"/>
        </a:p>
      </dgm:t>
    </dgm:pt>
    <dgm:pt modelId="{6D39EAA5-5998-4E71-815D-6DE42EA884DA}" type="pres">
      <dgm:prSet presAssocID="{C0D76499-F854-4B26-B89F-E5AF4F759F2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47CC5-D796-4FAB-9FE2-2A8914C2248B}" type="pres">
      <dgm:prSet presAssocID="{C0D76499-F854-4B26-B89F-E5AF4F759F22}" presName="wedge2" presStyleLbl="node1" presStyleIdx="1" presStyleCnt="5" custScaleX="119133" custScaleY="119374"/>
      <dgm:spPr/>
      <dgm:t>
        <a:bodyPr/>
        <a:lstStyle/>
        <a:p>
          <a:endParaRPr lang="en-US"/>
        </a:p>
      </dgm:t>
    </dgm:pt>
    <dgm:pt modelId="{DAA3EF57-B388-4F92-8F4B-D9587ADF3391}" type="pres">
      <dgm:prSet presAssocID="{C0D76499-F854-4B26-B89F-E5AF4F759F2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DF569-428A-4BB8-B229-BF61B5B6738F}" type="pres">
      <dgm:prSet presAssocID="{C0D76499-F854-4B26-B89F-E5AF4F759F22}" presName="wedge3" presStyleLbl="node1" presStyleIdx="2" presStyleCnt="5" custScaleX="119256" custScaleY="119359"/>
      <dgm:spPr/>
      <dgm:t>
        <a:bodyPr/>
        <a:lstStyle/>
        <a:p>
          <a:endParaRPr lang="en-US"/>
        </a:p>
      </dgm:t>
    </dgm:pt>
    <dgm:pt modelId="{CFA7EA13-0567-4B52-B673-04BE1C2774C2}" type="pres">
      <dgm:prSet presAssocID="{C0D76499-F854-4B26-B89F-E5AF4F759F2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51D86-E24F-4703-A56B-70BE8C1BB497}" type="pres">
      <dgm:prSet presAssocID="{C0D76499-F854-4B26-B89F-E5AF4F759F22}" presName="wedge4" presStyleLbl="node1" presStyleIdx="3" presStyleCnt="5" custScaleX="118962" custScaleY="119359"/>
      <dgm:spPr/>
      <dgm:t>
        <a:bodyPr/>
        <a:lstStyle/>
        <a:p>
          <a:endParaRPr lang="en-US"/>
        </a:p>
      </dgm:t>
    </dgm:pt>
    <dgm:pt modelId="{4761C805-5347-46EE-A935-7BE20F0B5BEC}" type="pres">
      <dgm:prSet presAssocID="{C0D76499-F854-4B26-B89F-E5AF4F759F2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F51B3-2AA3-4E14-A859-BD8D03CF81BC}" type="pres">
      <dgm:prSet presAssocID="{C0D76499-F854-4B26-B89F-E5AF4F759F22}" presName="wedge5" presStyleLbl="node1" presStyleIdx="4" presStyleCnt="5" custScaleX="118055" custScaleY="119359" custLinFactNeighborX="-320" custLinFactNeighborY="-475"/>
      <dgm:spPr/>
      <dgm:t>
        <a:bodyPr/>
        <a:lstStyle/>
        <a:p>
          <a:endParaRPr lang="en-US"/>
        </a:p>
      </dgm:t>
    </dgm:pt>
    <dgm:pt modelId="{68670872-CEE7-4AA3-933F-052AA3DF88A1}" type="pres">
      <dgm:prSet presAssocID="{C0D76499-F854-4B26-B89F-E5AF4F759F2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83477-B06A-48EC-A3DA-64CC3BB859B3}" srcId="{C0D76499-F854-4B26-B89F-E5AF4F759F22}" destId="{96605BB7-847B-428E-83A1-A2ABE7CE6D52}" srcOrd="3" destOrd="0" parTransId="{971AD0E7-1A5E-4D00-B89F-0C89F7CE67B0}" sibTransId="{7691B6B0-D32B-4426-8F84-EDAD3FA90811}"/>
    <dgm:cxn modelId="{73B1BF2D-66C5-4097-BB67-AA738D19F543}" type="presOf" srcId="{74A7CE72-408B-4C5B-84DE-AF64ECD217A4}" destId="{6D39EAA5-5998-4E71-815D-6DE42EA884DA}" srcOrd="1" destOrd="0" presId="urn:microsoft.com/office/officeart/2005/8/layout/chart3"/>
    <dgm:cxn modelId="{3DC8CE95-ADE8-436B-B94A-AC65D387906F}" type="presOf" srcId="{0C999C7A-8071-4D4C-90DF-B8E22E094B46}" destId="{DAA3EF57-B388-4F92-8F4B-D9587ADF3391}" srcOrd="1" destOrd="0" presId="urn:microsoft.com/office/officeart/2005/8/layout/chart3"/>
    <dgm:cxn modelId="{EE261C65-38CF-46D6-BC1B-C0570C659BDF}" type="presOf" srcId="{96605BB7-847B-428E-83A1-A2ABE7CE6D52}" destId="{65C51D86-E24F-4703-A56B-70BE8C1BB497}" srcOrd="0" destOrd="0" presId="urn:microsoft.com/office/officeart/2005/8/layout/chart3"/>
    <dgm:cxn modelId="{A0B25BA0-8DD4-4413-AAF9-239DA9782F32}" type="presOf" srcId="{CDDC4B92-2B2F-42E3-981E-8D5430E20251}" destId="{ED6F51B3-2AA3-4E14-A859-BD8D03CF81BC}" srcOrd="0" destOrd="0" presId="urn:microsoft.com/office/officeart/2005/8/layout/chart3"/>
    <dgm:cxn modelId="{37AE81FA-3082-4DFA-9241-7D2134B9956E}" type="presOf" srcId="{C6B2C3FF-E58E-425A-A475-C99AFA12F2DA}" destId="{CFA7EA13-0567-4B52-B673-04BE1C2774C2}" srcOrd="1" destOrd="0" presId="urn:microsoft.com/office/officeart/2005/8/layout/chart3"/>
    <dgm:cxn modelId="{C601CE3F-6AE6-4375-981E-ECF9C5CE2FC6}" srcId="{C0D76499-F854-4B26-B89F-E5AF4F759F22}" destId="{0C999C7A-8071-4D4C-90DF-B8E22E094B46}" srcOrd="1" destOrd="0" parTransId="{5E86350A-26D4-4632-84E0-6ADA388C3BBD}" sibTransId="{45C19071-6AA0-42D8-A91D-47BE14FB711D}"/>
    <dgm:cxn modelId="{B9A8EAA1-F93C-4456-8335-23C6D0420F1D}" type="presOf" srcId="{0C999C7A-8071-4D4C-90DF-B8E22E094B46}" destId="{8FC47CC5-D796-4FAB-9FE2-2A8914C2248B}" srcOrd="0" destOrd="0" presId="urn:microsoft.com/office/officeart/2005/8/layout/chart3"/>
    <dgm:cxn modelId="{82429F79-9922-443A-884B-C72E2701A651}" type="presOf" srcId="{96605BB7-847B-428E-83A1-A2ABE7CE6D52}" destId="{4761C805-5347-46EE-A935-7BE20F0B5BEC}" srcOrd="1" destOrd="0" presId="urn:microsoft.com/office/officeart/2005/8/layout/chart3"/>
    <dgm:cxn modelId="{EBC91156-D344-4880-A656-A1A6EA0B20A5}" type="presOf" srcId="{C6B2C3FF-E58E-425A-A475-C99AFA12F2DA}" destId="{D58DF569-428A-4BB8-B229-BF61B5B6738F}" srcOrd="0" destOrd="0" presId="urn:microsoft.com/office/officeart/2005/8/layout/chart3"/>
    <dgm:cxn modelId="{A4DD0A79-26D6-4F0F-9E94-39763A28E7BF}" type="presOf" srcId="{74A7CE72-408B-4C5B-84DE-AF64ECD217A4}" destId="{F213C07B-FFBC-4708-8E30-9E0C5FB61BA0}" srcOrd="0" destOrd="0" presId="urn:microsoft.com/office/officeart/2005/8/layout/chart3"/>
    <dgm:cxn modelId="{54DDCDB3-7337-4F57-B0BA-169A939528E3}" srcId="{C0D76499-F854-4B26-B89F-E5AF4F759F22}" destId="{CDDC4B92-2B2F-42E3-981E-8D5430E20251}" srcOrd="4" destOrd="0" parTransId="{0AB9CA19-B3E9-4A5C-9981-98DA7E341577}" sibTransId="{7864E22E-13EB-488F-91C0-0B8EAA1F2A6D}"/>
    <dgm:cxn modelId="{27DB4AC3-8574-4D1E-9431-E672785BD245}" type="presOf" srcId="{CDDC4B92-2B2F-42E3-981E-8D5430E20251}" destId="{68670872-CEE7-4AA3-933F-052AA3DF88A1}" srcOrd="1" destOrd="0" presId="urn:microsoft.com/office/officeart/2005/8/layout/chart3"/>
    <dgm:cxn modelId="{8341A79B-FEC2-46CE-9252-B835D97B2781}" srcId="{C0D76499-F854-4B26-B89F-E5AF4F759F22}" destId="{74A7CE72-408B-4C5B-84DE-AF64ECD217A4}" srcOrd="0" destOrd="0" parTransId="{F4EF1822-0644-4D33-AEAE-F1FB0479D380}" sibTransId="{F1E3F5ED-EF53-4DA6-9384-857F99D65710}"/>
    <dgm:cxn modelId="{8F29760B-6E8B-478E-9422-6029D82CE417}" srcId="{C0D76499-F854-4B26-B89F-E5AF4F759F22}" destId="{C6B2C3FF-E58E-425A-A475-C99AFA12F2DA}" srcOrd="2" destOrd="0" parTransId="{D44291F9-F5E7-40A0-88E5-FD8917D58A1F}" sibTransId="{B91A5A6F-4A7F-4F78-ADDE-EB1F30E35544}"/>
    <dgm:cxn modelId="{EDF7E548-19F2-45B8-99E4-4B7F62D6B10E}" type="presOf" srcId="{C0D76499-F854-4B26-B89F-E5AF4F759F22}" destId="{12714E9B-D967-4E15-9BA5-C391D0444183}" srcOrd="0" destOrd="0" presId="urn:microsoft.com/office/officeart/2005/8/layout/chart3"/>
    <dgm:cxn modelId="{F157A7EA-D591-42DC-8E66-12826446BEDE}" type="presParOf" srcId="{12714E9B-D967-4E15-9BA5-C391D0444183}" destId="{F213C07B-FFBC-4708-8E30-9E0C5FB61BA0}" srcOrd="0" destOrd="0" presId="urn:microsoft.com/office/officeart/2005/8/layout/chart3"/>
    <dgm:cxn modelId="{4C00A385-ACAD-4F95-B592-F386C06A5B58}" type="presParOf" srcId="{12714E9B-D967-4E15-9BA5-C391D0444183}" destId="{6D39EAA5-5998-4E71-815D-6DE42EA884DA}" srcOrd="1" destOrd="0" presId="urn:microsoft.com/office/officeart/2005/8/layout/chart3"/>
    <dgm:cxn modelId="{F423C210-DBEA-4E31-B4C7-67052050A007}" type="presParOf" srcId="{12714E9B-D967-4E15-9BA5-C391D0444183}" destId="{8FC47CC5-D796-4FAB-9FE2-2A8914C2248B}" srcOrd="2" destOrd="0" presId="urn:microsoft.com/office/officeart/2005/8/layout/chart3"/>
    <dgm:cxn modelId="{F75ADD46-A322-407E-823A-02DA094A680B}" type="presParOf" srcId="{12714E9B-D967-4E15-9BA5-C391D0444183}" destId="{DAA3EF57-B388-4F92-8F4B-D9587ADF3391}" srcOrd="3" destOrd="0" presId="urn:microsoft.com/office/officeart/2005/8/layout/chart3"/>
    <dgm:cxn modelId="{64459F3D-A0C1-4CD0-A4E6-077F204CFE1D}" type="presParOf" srcId="{12714E9B-D967-4E15-9BA5-C391D0444183}" destId="{D58DF569-428A-4BB8-B229-BF61B5B6738F}" srcOrd="4" destOrd="0" presId="urn:microsoft.com/office/officeart/2005/8/layout/chart3"/>
    <dgm:cxn modelId="{4F1611A3-CF40-49B5-8F31-6DDC1F91EE72}" type="presParOf" srcId="{12714E9B-D967-4E15-9BA5-C391D0444183}" destId="{CFA7EA13-0567-4B52-B673-04BE1C2774C2}" srcOrd="5" destOrd="0" presId="urn:microsoft.com/office/officeart/2005/8/layout/chart3"/>
    <dgm:cxn modelId="{37287A97-BB98-4F98-9763-6B2D6E8D650B}" type="presParOf" srcId="{12714E9B-D967-4E15-9BA5-C391D0444183}" destId="{65C51D86-E24F-4703-A56B-70BE8C1BB497}" srcOrd="6" destOrd="0" presId="urn:microsoft.com/office/officeart/2005/8/layout/chart3"/>
    <dgm:cxn modelId="{537C16DA-2512-476A-A556-82FFB9EACA0D}" type="presParOf" srcId="{12714E9B-D967-4E15-9BA5-C391D0444183}" destId="{4761C805-5347-46EE-A935-7BE20F0B5BEC}" srcOrd="7" destOrd="0" presId="urn:microsoft.com/office/officeart/2005/8/layout/chart3"/>
    <dgm:cxn modelId="{03DA06C5-4F8D-4525-A0D6-EEA73501D05A}" type="presParOf" srcId="{12714E9B-D967-4E15-9BA5-C391D0444183}" destId="{ED6F51B3-2AA3-4E14-A859-BD8D03CF81BC}" srcOrd="8" destOrd="0" presId="urn:microsoft.com/office/officeart/2005/8/layout/chart3"/>
    <dgm:cxn modelId="{581FAACE-8CFA-4D00-A1EE-732323F6A742}" type="presParOf" srcId="{12714E9B-D967-4E15-9BA5-C391D0444183}" destId="{68670872-CEE7-4AA3-933F-052AA3DF88A1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3EF823-3F2B-469E-8E09-6310BF50751E}" type="doc">
      <dgm:prSet loTypeId="urn:microsoft.com/office/officeart/2005/8/layout/radial6" loCatId="cycle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4B05C2-E94A-4B54-ADCA-AF12AE84CF9A}">
      <dgm:prSet phldrT="[Text]"/>
      <dgm:spPr/>
      <dgm:t>
        <a:bodyPr/>
        <a:lstStyle/>
        <a:p>
          <a:r>
            <a:rPr lang="en-US" dirty="0"/>
            <a:t>Criterion 2:</a:t>
          </a:r>
        </a:p>
        <a:p>
          <a:r>
            <a:rPr lang="en-US" dirty="0"/>
            <a:t>Preparing for the Future</a:t>
          </a:r>
        </a:p>
      </dgm:t>
    </dgm:pt>
    <dgm:pt modelId="{40AB16FF-26AE-4DF4-9384-68338E92A798}" type="parTrans" cxnId="{F237E089-96ED-490D-BCA9-A5C913B0B435}">
      <dgm:prSet/>
      <dgm:spPr/>
      <dgm:t>
        <a:bodyPr/>
        <a:lstStyle/>
        <a:p>
          <a:endParaRPr lang="en-US"/>
        </a:p>
      </dgm:t>
    </dgm:pt>
    <dgm:pt modelId="{A262C08B-A5C3-4197-8029-0C97FB55730E}" type="sibTrans" cxnId="{F237E089-96ED-490D-BCA9-A5C913B0B435}">
      <dgm:prSet/>
      <dgm:spPr/>
      <dgm:t>
        <a:bodyPr/>
        <a:lstStyle/>
        <a:p>
          <a:endParaRPr lang="en-US"/>
        </a:p>
      </dgm:t>
    </dgm:pt>
    <dgm:pt modelId="{CC26B869-6EC5-4F5A-AEB5-138B47B16F51}">
      <dgm:prSet phldrT="[Text]"/>
      <dgm:spPr/>
      <dgm:t>
        <a:bodyPr/>
        <a:lstStyle/>
        <a:p>
          <a:r>
            <a:rPr lang="en-US" dirty="0"/>
            <a:t>2a:  Realistically prepares for the future</a:t>
          </a:r>
        </a:p>
      </dgm:t>
    </dgm:pt>
    <dgm:pt modelId="{5A3651E4-33AC-4479-A60A-667429E0389D}" type="parTrans" cxnId="{F5C69DEF-B900-460E-A619-D0DA3880A0FA}">
      <dgm:prSet/>
      <dgm:spPr/>
      <dgm:t>
        <a:bodyPr/>
        <a:lstStyle/>
        <a:p>
          <a:endParaRPr lang="en-US"/>
        </a:p>
      </dgm:t>
    </dgm:pt>
    <dgm:pt modelId="{D592C573-114D-49D8-A800-D9780B7EF921}" type="sibTrans" cxnId="{F5C69DEF-B900-460E-A619-D0DA3880A0FA}">
      <dgm:prSet/>
      <dgm:spPr/>
      <dgm:t>
        <a:bodyPr/>
        <a:lstStyle/>
        <a:p>
          <a:endParaRPr lang="en-US" dirty="0"/>
        </a:p>
      </dgm:t>
    </dgm:pt>
    <dgm:pt modelId="{551D7605-5977-4E42-B0EE-067BB49C2643}">
      <dgm:prSet phldrT="[Text]"/>
      <dgm:spPr/>
      <dgm:t>
        <a:bodyPr/>
        <a:lstStyle/>
        <a:p>
          <a:r>
            <a:rPr lang="en-US" dirty="0"/>
            <a:t>2b:  Resource base supports its educational programs</a:t>
          </a:r>
        </a:p>
      </dgm:t>
    </dgm:pt>
    <dgm:pt modelId="{8B70961D-C6C6-45C8-B4E5-A66EC3CF58B1}" type="parTrans" cxnId="{2615ACE5-AB48-4BDB-A713-DEE8DE67FF68}">
      <dgm:prSet/>
      <dgm:spPr/>
      <dgm:t>
        <a:bodyPr/>
        <a:lstStyle/>
        <a:p>
          <a:endParaRPr lang="en-US"/>
        </a:p>
      </dgm:t>
    </dgm:pt>
    <dgm:pt modelId="{32CF87D4-F012-41CA-BA63-35C3E5863BA4}" type="sibTrans" cxnId="{2615ACE5-AB48-4BDB-A713-DEE8DE67FF68}">
      <dgm:prSet/>
      <dgm:spPr/>
      <dgm:t>
        <a:bodyPr/>
        <a:lstStyle/>
        <a:p>
          <a:endParaRPr lang="en-US" dirty="0"/>
        </a:p>
      </dgm:t>
    </dgm:pt>
    <dgm:pt modelId="{BC1E0727-14FC-4CB3-AE52-DAB1791E9B13}">
      <dgm:prSet phldrT="[Text]"/>
      <dgm:spPr/>
      <dgm:t>
        <a:bodyPr/>
        <a:lstStyle/>
        <a:p>
          <a:r>
            <a:rPr lang="en-US" dirty="0"/>
            <a:t>2c:  Evaluation and assessment processes provide reliable evidence of effectiveness</a:t>
          </a:r>
        </a:p>
      </dgm:t>
    </dgm:pt>
    <dgm:pt modelId="{2B4FD9D3-ED84-4CB2-87E5-56F97B1AD262}" type="parTrans" cxnId="{9A954F60-254D-44A1-9BAE-5F7CBB8BB4C6}">
      <dgm:prSet/>
      <dgm:spPr/>
      <dgm:t>
        <a:bodyPr/>
        <a:lstStyle/>
        <a:p>
          <a:endParaRPr lang="en-US"/>
        </a:p>
      </dgm:t>
    </dgm:pt>
    <dgm:pt modelId="{F83951BB-7BD2-4734-B9AC-3BFBF4EE98C6}" type="sibTrans" cxnId="{9A954F60-254D-44A1-9BAE-5F7CBB8BB4C6}">
      <dgm:prSet/>
      <dgm:spPr/>
      <dgm:t>
        <a:bodyPr/>
        <a:lstStyle/>
        <a:p>
          <a:endParaRPr lang="en-US" dirty="0"/>
        </a:p>
      </dgm:t>
    </dgm:pt>
    <dgm:pt modelId="{28108CA1-8307-4E64-8E94-92E0EBA1D9B2}">
      <dgm:prSet phldrT="[Text]"/>
      <dgm:spPr/>
      <dgm:t>
        <a:bodyPr/>
        <a:lstStyle/>
        <a:p>
          <a:r>
            <a:rPr lang="en-US" dirty="0"/>
            <a:t>2d:  All levels of planning align with the organizations mission</a:t>
          </a:r>
        </a:p>
      </dgm:t>
    </dgm:pt>
    <dgm:pt modelId="{E0324527-5C17-41D3-B06E-1AC1E1F76974}" type="parTrans" cxnId="{8925D0C6-382E-4499-8CDB-3979A04B425E}">
      <dgm:prSet/>
      <dgm:spPr/>
      <dgm:t>
        <a:bodyPr/>
        <a:lstStyle/>
        <a:p>
          <a:endParaRPr lang="en-US"/>
        </a:p>
      </dgm:t>
    </dgm:pt>
    <dgm:pt modelId="{81D0CDF9-56F7-4C7A-8EE9-070B092F168F}" type="sibTrans" cxnId="{8925D0C6-382E-4499-8CDB-3979A04B425E}">
      <dgm:prSet/>
      <dgm:spPr/>
      <dgm:t>
        <a:bodyPr/>
        <a:lstStyle/>
        <a:p>
          <a:endParaRPr lang="en-US" dirty="0"/>
        </a:p>
      </dgm:t>
    </dgm:pt>
    <dgm:pt modelId="{C09ED199-4F46-40AC-A7DB-52529E6BCEC0}" type="pres">
      <dgm:prSet presAssocID="{B33EF823-3F2B-469E-8E09-6310BF5075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DDF4F-074A-42F9-B65A-F2597B24D1A6}" type="pres">
      <dgm:prSet presAssocID="{B54B05C2-E94A-4B54-ADCA-AF12AE84CF9A}" presName="centerShape" presStyleLbl="node0" presStyleIdx="0" presStyleCnt="1"/>
      <dgm:spPr/>
      <dgm:t>
        <a:bodyPr/>
        <a:lstStyle/>
        <a:p>
          <a:endParaRPr lang="en-US"/>
        </a:p>
      </dgm:t>
    </dgm:pt>
    <dgm:pt modelId="{896E41B4-FE79-4859-97A3-2BFC501F5C5A}" type="pres">
      <dgm:prSet presAssocID="{CC26B869-6EC5-4F5A-AEB5-138B47B16F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92936-8BA0-4020-A8F1-724001443693}" type="pres">
      <dgm:prSet presAssocID="{CC26B869-6EC5-4F5A-AEB5-138B47B16F51}" presName="dummy" presStyleCnt="0"/>
      <dgm:spPr/>
      <dgm:t>
        <a:bodyPr/>
        <a:lstStyle/>
        <a:p>
          <a:endParaRPr lang="en-US"/>
        </a:p>
      </dgm:t>
    </dgm:pt>
    <dgm:pt modelId="{158A6AE5-47BC-4263-A7DC-2966F7B9FB81}" type="pres">
      <dgm:prSet presAssocID="{D592C573-114D-49D8-A800-D9780B7EF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565CAB2-72C0-45EA-9D2E-5DC15D996761}" type="pres">
      <dgm:prSet presAssocID="{551D7605-5977-4E42-B0EE-067BB49C2643}" presName="node" presStyleLbl="node1" presStyleIdx="1" presStyleCnt="4" custScaleY="98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AD5EA-DD22-4EEF-A63C-74A6610BB3ED}" type="pres">
      <dgm:prSet presAssocID="{551D7605-5977-4E42-B0EE-067BB49C2643}" presName="dummy" presStyleCnt="0"/>
      <dgm:spPr/>
      <dgm:t>
        <a:bodyPr/>
        <a:lstStyle/>
        <a:p>
          <a:endParaRPr lang="en-US"/>
        </a:p>
      </dgm:t>
    </dgm:pt>
    <dgm:pt modelId="{4E9C7ED9-4736-4C5B-A1B5-F286F77F9868}" type="pres">
      <dgm:prSet presAssocID="{32CF87D4-F012-41CA-BA63-35C3E5863BA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DCE085-2F88-4689-B36C-2D90822B9025}" type="pres">
      <dgm:prSet presAssocID="{BC1E0727-14FC-4CB3-AE52-DAB1791E9B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71DAB-BB9E-415C-8C20-00F5766EEEC6}" type="pres">
      <dgm:prSet presAssocID="{BC1E0727-14FC-4CB3-AE52-DAB1791E9B13}" presName="dummy" presStyleCnt="0"/>
      <dgm:spPr/>
      <dgm:t>
        <a:bodyPr/>
        <a:lstStyle/>
        <a:p>
          <a:endParaRPr lang="en-US"/>
        </a:p>
      </dgm:t>
    </dgm:pt>
    <dgm:pt modelId="{3A5611A7-24FD-4C84-8A51-17283FDCFF3D}" type="pres">
      <dgm:prSet presAssocID="{F83951BB-7BD2-4734-B9AC-3BFBF4EE98C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8C0344-5F64-4067-B289-D96C60AD0513}" type="pres">
      <dgm:prSet presAssocID="{28108CA1-8307-4E64-8E94-92E0EBA1D9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DF647-52F7-46A4-962B-7A0D3B4CE250}" type="pres">
      <dgm:prSet presAssocID="{28108CA1-8307-4E64-8E94-92E0EBA1D9B2}" presName="dummy" presStyleCnt="0"/>
      <dgm:spPr/>
      <dgm:t>
        <a:bodyPr/>
        <a:lstStyle/>
        <a:p>
          <a:endParaRPr lang="en-US"/>
        </a:p>
      </dgm:t>
    </dgm:pt>
    <dgm:pt modelId="{986E91CC-C23D-429E-BDD2-6ED6AF8853C5}" type="pres">
      <dgm:prSet presAssocID="{81D0CDF9-56F7-4C7A-8EE9-070B092F168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EBF3812-16CE-406B-A168-EDF0A748F063}" type="presOf" srcId="{28108CA1-8307-4E64-8E94-92E0EBA1D9B2}" destId="{EE8C0344-5F64-4067-B289-D96C60AD0513}" srcOrd="0" destOrd="0" presId="urn:microsoft.com/office/officeart/2005/8/layout/radial6"/>
    <dgm:cxn modelId="{8925D0C6-382E-4499-8CDB-3979A04B425E}" srcId="{B54B05C2-E94A-4B54-ADCA-AF12AE84CF9A}" destId="{28108CA1-8307-4E64-8E94-92E0EBA1D9B2}" srcOrd="3" destOrd="0" parTransId="{E0324527-5C17-41D3-B06E-1AC1E1F76974}" sibTransId="{81D0CDF9-56F7-4C7A-8EE9-070B092F168F}"/>
    <dgm:cxn modelId="{2018CB25-FC69-4B99-AEAE-8B2BE75DCADB}" type="presOf" srcId="{32CF87D4-F012-41CA-BA63-35C3E5863BA4}" destId="{4E9C7ED9-4736-4C5B-A1B5-F286F77F9868}" srcOrd="0" destOrd="0" presId="urn:microsoft.com/office/officeart/2005/8/layout/radial6"/>
    <dgm:cxn modelId="{EA1CEC10-3A5D-45D7-9788-D0C1BB21D22B}" type="presOf" srcId="{B33EF823-3F2B-469E-8E09-6310BF50751E}" destId="{C09ED199-4F46-40AC-A7DB-52529E6BCEC0}" srcOrd="0" destOrd="0" presId="urn:microsoft.com/office/officeart/2005/8/layout/radial6"/>
    <dgm:cxn modelId="{2615ACE5-AB48-4BDB-A713-DEE8DE67FF68}" srcId="{B54B05C2-E94A-4B54-ADCA-AF12AE84CF9A}" destId="{551D7605-5977-4E42-B0EE-067BB49C2643}" srcOrd="1" destOrd="0" parTransId="{8B70961D-C6C6-45C8-B4E5-A66EC3CF58B1}" sibTransId="{32CF87D4-F012-41CA-BA63-35C3E5863BA4}"/>
    <dgm:cxn modelId="{13179B58-6A88-468E-AB74-899286CAD922}" type="presOf" srcId="{F83951BB-7BD2-4734-B9AC-3BFBF4EE98C6}" destId="{3A5611A7-24FD-4C84-8A51-17283FDCFF3D}" srcOrd="0" destOrd="0" presId="urn:microsoft.com/office/officeart/2005/8/layout/radial6"/>
    <dgm:cxn modelId="{47BD2562-2335-4E87-B97E-87A1157AED23}" type="presOf" srcId="{CC26B869-6EC5-4F5A-AEB5-138B47B16F51}" destId="{896E41B4-FE79-4859-97A3-2BFC501F5C5A}" srcOrd="0" destOrd="0" presId="urn:microsoft.com/office/officeart/2005/8/layout/radial6"/>
    <dgm:cxn modelId="{A0270653-5329-427E-9E46-74990D0BAFFC}" type="presOf" srcId="{81D0CDF9-56F7-4C7A-8EE9-070B092F168F}" destId="{986E91CC-C23D-429E-BDD2-6ED6AF8853C5}" srcOrd="0" destOrd="0" presId="urn:microsoft.com/office/officeart/2005/8/layout/radial6"/>
    <dgm:cxn modelId="{9A954F60-254D-44A1-9BAE-5F7CBB8BB4C6}" srcId="{B54B05C2-E94A-4B54-ADCA-AF12AE84CF9A}" destId="{BC1E0727-14FC-4CB3-AE52-DAB1791E9B13}" srcOrd="2" destOrd="0" parTransId="{2B4FD9D3-ED84-4CB2-87E5-56F97B1AD262}" sibTransId="{F83951BB-7BD2-4734-B9AC-3BFBF4EE98C6}"/>
    <dgm:cxn modelId="{FB55B93D-D71A-4031-BF33-798D49BECFAE}" type="presOf" srcId="{551D7605-5977-4E42-B0EE-067BB49C2643}" destId="{0565CAB2-72C0-45EA-9D2E-5DC15D996761}" srcOrd="0" destOrd="0" presId="urn:microsoft.com/office/officeart/2005/8/layout/radial6"/>
    <dgm:cxn modelId="{4B2EA9F5-21F0-4826-AE0A-DBE49CFB3F75}" type="presOf" srcId="{BC1E0727-14FC-4CB3-AE52-DAB1791E9B13}" destId="{4DDCE085-2F88-4689-B36C-2D90822B9025}" srcOrd="0" destOrd="0" presId="urn:microsoft.com/office/officeart/2005/8/layout/radial6"/>
    <dgm:cxn modelId="{F237E089-96ED-490D-BCA9-A5C913B0B435}" srcId="{B33EF823-3F2B-469E-8E09-6310BF50751E}" destId="{B54B05C2-E94A-4B54-ADCA-AF12AE84CF9A}" srcOrd="0" destOrd="0" parTransId="{40AB16FF-26AE-4DF4-9384-68338E92A798}" sibTransId="{A262C08B-A5C3-4197-8029-0C97FB55730E}"/>
    <dgm:cxn modelId="{1E57097C-AE24-4E6F-8813-8080A1FEAACD}" type="presOf" srcId="{B54B05C2-E94A-4B54-ADCA-AF12AE84CF9A}" destId="{B74DDF4F-074A-42F9-B65A-F2597B24D1A6}" srcOrd="0" destOrd="0" presId="urn:microsoft.com/office/officeart/2005/8/layout/radial6"/>
    <dgm:cxn modelId="{1F757A40-D982-4BF7-B2F8-7964EE6C6E52}" type="presOf" srcId="{D592C573-114D-49D8-A800-D9780B7EF921}" destId="{158A6AE5-47BC-4263-A7DC-2966F7B9FB81}" srcOrd="0" destOrd="0" presId="urn:microsoft.com/office/officeart/2005/8/layout/radial6"/>
    <dgm:cxn modelId="{F5C69DEF-B900-460E-A619-D0DA3880A0FA}" srcId="{B54B05C2-E94A-4B54-ADCA-AF12AE84CF9A}" destId="{CC26B869-6EC5-4F5A-AEB5-138B47B16F51}" srcOrd="0" destOrd="0" parTransId="{5A3651E4-33AC-4479-A60A-667429E0389D}" sibTransId="{D592C573-114D-49D8-A800-D9780B7EF921}"/>
    <dgm:cxn modelId="{DEFD7D63-A88C-4A88-9973-E2432ED22E33}" type="presParOf" srcId="{C09ED199-4F46-40AC-A7DB-52529E6BCEC0}" destId="{B74DDF4F-074A-42F9-B65A-F2597B24D1A6}" srcOrd="0" destOrd="0" presId="urn:microsoft.com/office/officeart/2005/8/layout/radial6"/>
    <dgm:cxn modelId="{91DD369F-B443-4FF0-ADD7-DACF74C08834}" type="presParOf" srcId="{C09ED199-4F46-40AC-A7DB-52529E6BCEC0}" destId="{896E41B4-FE79-4859-97A3-2BFC501F5C5A}" srcOrd="1" destOrd="0" presId="urn:microsoft.com/office/officeart/2005/8/layout/radial6"/>
    <dgm:cxn modelId="{351DBB12-A0EA-4AEA-9A56-F869CDEABFD7}" type="presParOf" srcId="{C09ED199-4F46-40AC-A7DB-52529E6BCEC0}" destId="{CAA92936-8BA0-4020-A8F1-724001443693}" srcOrd="2" destOrd="0" presId="urn:microsoft.com/office/officeart/2005/8/layout/radial6"/>
    <dgm:cxn modelId="{0F8F2426-E58F-4753-AB2A-8A55F2BF1571}" type="presParOf" srcId="{C09ED199-4F46-40AC-A7DB-52529E6BCEC0}" destId="{158A6AE5-47BC-4263-A7DC-2966F7B9FB81}" srcOrd="3" destOrd="0" presId="urn:microsoft.com/office/officeart/2005/8/layout/radial6"/>
    <dgm:cxn modelId="{3A1733F7-4562-43EB-AAAB-676776377562}" type="presParOf" srcId="{C09ED199-4F46-40AC-A7DB-52529E6BCEC0}" destId="{0565CAB2-72C0-45EA-9D2E-5DC15D996761}" srcOrd="4" destOrd="0" presId="urn:microsoft.com/office/officeart/2005/8/layout/radial6"/>
    <dgm:cxn modelId="{453C7D4D-23D5-4001-B09B-CC7E4F679910}" type="presParOf" srcId="{C09ED199-4F46-40AC-A7DB-52529E6BCEC0}" destId="{EBFAD5EA-DD22-4EEF-A63C-74A6610BB3ED}" srcOrd="5" destOrd="0" presId="urn:microsoft.com/office/officeart/2005/8/layout/radial6"/>
    <dgm:cxn modelId="{95E4B875-469E-486C-A5EC-1CB8A0844105}" type="presParOf" srcId="{C09ED199-4F46-40AC-A7DB-52529E6BCEC0}" destId="{4E9C7ED9-4736-4C5B-A1B5-F286F77F9868}" srcOrd="6" destOrd="0" presId="urn:microsoft.com/office/officeart/2005/8/layout/radial6"/>
    <dgm:cxn modelId="{A5332807-2B25-473E-B902-117F90674C43}" type="presParOf" srcId="{C09ED199-4F46-40AC-A7DB-52529E6BCEC0}" destId="{4DDCE085-2F88-4689-B36C-2D90822B9025}" srcOrd="7" destOrd="0" presId="urn:microsoft.com/office/officeart/2005/8/layout/radial6"/>
    <dgm:cxn modelId="{F9B1FA79-C0AD-4287-BD9C-D80F4C1E99F4}" type="presParOf" srcId="{C09ED199-4F46-40AC-A7DB-52529E6BCEC0}" destId="{9B271DAB-BB9E-415C-8C20-00F5766EEEC6}" srcOrd="8" destOrd="0" presId="urn:microsoft.com/office/officeart/2005/8/layout/radial6"/>
    <dgm:cxn modelId="{159CC444-183D-4E59-ABC9-F44766B613EC}" type="presParOf" srcId="{C09ED199-4F46-40AC-A7DB-52529E6BCEC0}" destId="{3A5611A7-24FD-4C84-8A51-17283FDCFF3D}" srcOrd="9" destOrd="0" presId="urn:microsoft.com/office/officeart/2005/8/layout/radial6"/>
    <dgm:cxn modelId="{292EB9B9-D68A-4BF3-BDFD-24A564DC90AD}" type="presParOf" srcId="{C09ED199-4F46-40AC-A7DB-52529E6BCEC0}" destId="{EE8C0344-5F64-4067-B289-D96C60AD0513}" srcOrd="10" destOrd="0" presId="urn:microsoft.com/office/officeart/2005/8/layout/radial6"/>
    <dgm:cxn modelId="{35AF0D46-1058-451E-904F-78C0AC33C498}" type="presParOf" srcId="{C09ED199-4F46-40AC-A7DB-52529E6BCEC0}" destId="{FE1DF647-52F7-46A4-962B-7A0D3B4CE250}" srcOrd="11" destOrd="0" presId="urn:microsoft.com/office/officeart/2005/8/layout/radial6"/>
    <dgm:cxn modelId="{987107BB-382C-408C-BA4F-EDA1843188A9}" type="presParOf" srcId="{C09ED199-4F46-40AC-A7DB-52529E6BCEC0}" destId="{986E91CC-C23D-429E-BDD2-6ED6AF8853C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3EF823-3F2B-469E-8E09-6310BF50751E}" type="doc">
      <dgm:prSet loTypeId="urn:microsoft.com/office/officeart/2005/8/layout/radial6" loCatId="cycle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4B05C2-E94A-4B54-ADCA-AF12AE84CF9A}">
      <dgm:prSet phldrT="[Text]"/>
      <dgm:spPr/>
      <dgm:t>
        <a:bodyPr/>
        <a:lstStyle/>
        <a:p>
          <a:r>
            <a:rPr lang="en-US" dirty="0"/>
            <a:t>Criterion 2:</a:t>
          </a:r>
        </a:p>
        <a:p>
          <a:r>
            <a:rPr lang="en-US" dirty="0"/>
            <a:t>Preparing for the Future</a:t>
          </a:r>
        </a:p>
      </dgm:t>
    </dgm:pt>
    <dgm:pt modelId="{40AB16FF-26AE-4DF4-9384-68338E92A798}" type="parTrans" cxnId="{F237E089-96ED-490D-BCA9-A5C913B0B435}">
      <dgm:prSet/>
      <dgm:spPr/>
      <dgm:t>
        <a:bodyPr/>
        <a:lstStyle/>
        <a:p>
          <a:endParaRPr lang="en-US"/>
        </a:p>
      </dgm:t>
    </dgm:pt>
    <dgm:pt modelId="{A262C08B-A5C3-4197-8029-0C97FB55730E}" type="sibTrans" cxnId="{F237E089-96ED-490D-BCA9-A5C913B0B435}">
      <dgm:prSet/>
      <dgm:spPr/>
      <dgm:t>
        <a:bodyPr/>
        <a:lstStyle/>
        <a:p>
          <a:endParaRPr lang="en-US"/>
        </a:p>
      </dgm:t>
    </dgm:pt>
    <dgm:pt modelId="{CC26B869-6EC5-4F5A-AEB5-138B47B16F51}">
      <dgm:prSet phldrT="[Text]"/>
      <dgm:spPr/>
      <dgm:t>
        <a:bodyPr/>
        <a:lstStyle/>
        <a:p>
          <a:r>
            <a:rPr lang="en-US" dirty="0"/>
            <a:t>2a:  Realistically prepares for the future</a:t>
          </a:r>
        </a:p>
      </dgm:t>
    </dgm:pt>
    <dgm:pt modelId="{5A3651E4-33AC-4479-A60A-667429E0389D}" type="parTrans" cxnId="{F5C69DEF-B900-460E-A619-D0DA3880A0FA}">
      <dgm:prSet/>
      <dgm:spPr/>
      <dgm:t>
        <a:bodyPr/>
        <a:lstStyle/>
        <a:p>
          <a:endParaRPr lang="en-US"/>
        </a:p>
      </dgm:t>
    </dgm:pt>
    <dgm:pt modelId="{D592C573-114D-49D8-A800-D9780B7EF921}" type="sibTrans" cxnId="{F5C69DEF-B900-460E-A619-D0DA3880A0FA}">
      <dgm:prSet/>
      <dgm:spPr/>
      <dgm:t>
        <a:bodyPr/>
        <a:lstStyle/>
        <a:p>
          <a:endParaRPr lang="en-US" dirty="0"/>
        </a:p>
      </dgm:t>
    </dgm:pt>
    <dgm:pt modelId="{551D7605-5977-4E42-B0EE-067BB49C2643}">
      <dgm:prSet phldrT="[Text]"/>
      <dgm:spPr/>
      <dgm:t>
        <a:bodyPr/>
        <a:lstStyle/>
        <a:p>
          <a:r>
            <a:rPr lang="en-US" dirty="0"/>
            <a:t>2b:  Resource base supports its educational programs</a:t>
          </a:r>
        </a:p>
      </dgm:t>
    </dgm:pt>
    <dgm:pt modelId="{8B70961D-C6C6-45C8-B4E5-A66EC3CF58B1}" type="parTrans" cxnId="{2615ACE5-AB48-4BDB-A713-DEE8DE67FF68}">
      <dgm:prSet/>
      <dgm:spPr/>
      <dgm:t>
        <a:bodyPr/>
        <a:lstStyle/>
        <a:p>
          <a:endParaRPr lang="en-US"/>
        </a:p>
      </dgm:t>
    </dgm:pt>
    <dgm:pt modelId="{32CF87D4-F012-41CA-BA63-35C3E5863BA4}" type="sibTrans" cxnId="{2615ACE5-AB48-4BDB-A713-DEE8DE67FF68}">
      <dgm:prSet/>
      <dgm:spPr/>
      <dgm:t>
        <a:bodyPr/>
        <a:lstStyle/>
        <a:p>
          <a:endParaRPr lang="en-US" dirty="0"/>
        </a:p>
      </dgm:t>
    </dgm:pt>
    <dgm:pt modelId="{BC1E0727-14FC-4CB3-AE52-DAB1791E9B13}">
      <dgm:prSet phldrT="[Text]"/>
      <dgm:spPr/>
      <dgm:t>
        <a:bodyPr/>
        <a:lstStyle/>
        <a:p>
          <a:r>
            <a:rPr lang="en-US" dirty="0"/>
            <a:t>2c:  Evaluation and assessment processes provide reliable evidence of effectiveness</a:t>
          </a:r>
        </a:p>
      </dgm:t>
    </dgm:pt>
    <dgm:pt modelId="{2B4FD9D3-ED84-4CB2-87E5-56F97B1AD262}" type="parTrans" cxnId="{9A954F60-254D-44A1-9BAE-5F7CBB8BB4C6}">
      <dgm:prSet/>
      <dgm:spPr/>
      <dgm:t>
        <a:bodyPr/>
        <a:lstStyle/>
        <a:p>
          <a:endParaRPr lang="en-US"/>
        </a:p>
      </dgm:t>
    </dgm:pt>
    <dgm:pt modelId="{F83951BB-7BD2-4734-B9AC-3BFBF4EE98C6}" type="sibTrans" cxnId="{9A954F60-254D-44A1-9BAE-5F7CBB8BB4C6}">
      <dgm:prSet/>
      <dgm:spPr/>
      <dgm:t>
        <a:bodyPr/>
        <a:lstStyle/>
        <a:p>
          <a:endParaRPr lang="en-US" dirty="0"/>
        </a:p>
      </dgm:t>
    </dgm:pt>
    <dgm:pt modelId="{28108CA1-8307-4E64-8E94-92E0EBA1D9B2}">
      <dgm:prSet phldrT="[Text]"/>
      <dgm:spPr/>
      <dgm:t>
        <a:bodyPr/>
        <a:lstStyle/>
        <a:p>
          <a:r>
            <a:rPr lang="en-US" dirty="0"/>
            <a:t>2d:  All levels of planning align with the organizations mission</a:t>
          </a:r>
        </a:p>
      </dgm:t>
    </dgm:pt>
    <dgm:pt modelId="{E0324527-5C17-41D3-B06E-1AC1E1F76974}" type="parTrans" cxnId="{8925D0C6-382E-4499-8CDB-3979A04B425E}">
      <dgm:prSet/>
      <dgm:spPr/>
      <dgm:t>
        <a:bodyPr/>
        <a:lstStyle/>
        <a:p>
          <a:endParaRPr lang="en-US"/>
        </a:p>
      </dgm:t>
    </dgm:pt>
    <dgm:pt modelId="{81D0CDF9-56F7-4C7A-8EE9-070B092F168F}" type="sibTrans" cxnId="{8925D0C6-382E-4499-8CDB-3979A04B425E}">
      <dgm:prSet/>
      <dgm:spPr/>
      <dgm:t>
        <a:bodyPr/>
        <a:lstStyle/>
        <a:p>
          <a:endParaRPr lang="en-US" dirty="0"/>
        </a:p>
      </dgm:t>
    </dgm:pt>
    <dgm:pt modelId="{C09ED199-4F46-40AC-A7DB-52529E6BCEC0}" type="pres">
      <dgm:prSet presAssocID="{B33EF823-3F2B-469E-8E09-6310BF5075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DDF4F-074A-42F9-B65A-F2597B24D1A6}" type="pres">
      <dgm:prSet presAssocID="{B54B05C2-E94A-4B54-ADCA-AF12AE84CF9A}" presName="centerShape" presStyleLbl="node0" presStyleIdx="0" presStyleCnt="1"/>
      <dgm:spPr/>
      <dgm:t>
        <a:bodyPr/>
        <a:lstStyle/>
        <a:p>
          <a:endParaRPr lang="en-US"/>
        </a:p>
      </dgm:t>
    </dgm:pt>
    <dgm:pt modelId="{896E41B4-FE79-4859-97A3-2BFC501F5C5A}" type="pres">
      <dgm:prSet presAssocID="{CC26B869-6EC5-4F5A-AEB5-138B47B16F51}" presName="node" presStyleLbl="node1" presStyleIdx="0" presStyleCnt="4" custRadScaleRad="100130" custRadScaleInc="-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92936-8BA0-4020-A8F1-724001443693}" type="pres">
      <dgm:prSet presAssocID="{CC26B869-6EC5-4F5A-AEB5-138B47B16F51}" presName="dummy" presStyleCnt="0"/>
      <dgm:spPr/>
      <dgm:t>
        <a:bodyPr/>
        <a:lstStyle/>
        <a:p>
          <a:endParaRPr lang="en-US"/>
        </a:p>
      </dgm:t>
    </dgm:pt>
    <dgm:pt modelId="{158A6AE5-47BC-4263-A7DC-2966F7B9FB81}" type="pres">
      <dgm:prSet presAssocID="{D592C573-114D-49D8-A800-D9780B7EF9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565CAB2-72C0-45EA-9D2E-5DC15D996761}" type="pres">
      <dgm:prSet presAssocID="{551D7605-5977-4E42-B0EE-067BB49C2643}" presName="node" presStyleLbl="node1" presStyleIdx="1" presStyleCnt="4" custScaleY="98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AD5EA-DD22-4EEF-A63C-74A6610BB3ED}" type="pres">
      <dgm:prSet presAssocID="{551D7605-5977-4E42-B0EE-067BB49C2643}" presName="dummy" presStyleCnt="0"/>
      <dgm:spPr/>
      <dgm:t>
        <a:bodyPr/>
        <a:lstStyle/>
        <a:p>
          <a:endParaRPr lang="en-US"/>
        </a:p>
      </dgm:t>
    </dgm:pt>
    <dgm:pt modelId="{4E9C7ED9-4736-4C5B-A1B5-F286F77F9868}" type="pres">
      <dgm:prSet presAssocID="{32CF87D4-F012-41CA-BA63-35C3E5863BA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DCE085-2F88-4689-B36C-2D90822B9025}" type="pres">
      <dgm:prSet presAssocID="{BC1E0727-14FC-4CB3-AE52-DAB1791E9B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71DAB-BB9E-415C-8C20-00F5766EEEC6}" type="pres">
      <dgm:prSet presAssocID="{BC1E0727-14FC-4CB3-AE52-DAB1791E9B13}" presName="dummy" presStyleCnt="0"/>
      <dgm:spPr/>
      <dgm:t>
        <a:bodyPr/>
        <a:lstStyle/>
        <a:p>
          <a:endParaRPr lang="en-US"/>
        </a:p>
      </dgm:t>
    </dgm:pt>
    <dgm:pt modelId="{3A5611A7-24FD-4C84-8A51-17283FDCFF3D}" type="pres">
      <dgm:prSet presAssocID="{F83951BB-7BD2-4734-B9AC-3BFBF4EE98C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8C0344-5F64-4067-B289-D96C60AD0513}" type="pres">
      <dgm:prSet presAssocID="{28108CA1-8307-4E64-8E94-92E0EBA1D9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DF647-52F7-46A4-962B-7A0D3B4CE250}" type="pres">
      <dgm:prSet presAssocID="{28108CA1-8307-4E64-8E94-92E0EBA1D9B2}" presName="dummy" presStyleCnt="0"/>
      <dgm:spPr/>
      <dgm:t>
        <a:bodyPr/>
        <a:lstStyle/>
        <a:p>
          <a:endParaRPr lang="en-US"/>
        </a:p>
      </dgm:t>
    </dgm:pt>
    <dgm:pt modelId="{986E91CC-C23D-429E-BDD2-6ED6AF8853C5}" type="pres">
      <dgm:prSet presAssocID="{81D0CDF9-56F7-4C7A-8EE9-070B092F168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5DC4764-4500-4381-99BE-7E465F36C241}" type="presOf" srcId="{81D0CDF9-56F7-4C7A-8EE9-070B092F168F}" destId="{986E91CC-C23D-429E-BDD2-6ED6AF8853C5}" srcOrd="0" destOrd="0" presId="urn:microsoft.com/office/officeart/2005/8/layout/radial6"/>
    <dgm:cxn modelId="{CC9FC9E6-EC61-45EB-9EED-BC23E26F0203}" type="presOf" srcId="{28108CA1-8307-4E64-8E94-92E0EBA1D9B2}" destId="{EE8C0344-5F64-4067-B289-D96C60AD0513}" srcOrd="0" destOrd="0" presId="urn:microsoft.com/office/officeart/2005/8/layout/radial6"/>
    <dgm:cxn modelId="{D3ECD011-8F77-491F-AAE2-ED8CBCF03E15}" type="presOf" srcId="{F83951BB-7BD2-4734-B9AC-3BFBF4EE98C6}" destId="{3A5611A7-24FD-4C84-8A51-17283FDCFF3D}" srcOrd="0" destOrd="0" presId="urn:microsoft.com/office/officeart/2005/8/layout/radial6"/>
    <dgm:cxn modelId="{9A954F60-254D-44A1-9BAE-5F7CBB8BB4C6}" srcId="{B54B05C2-E94A-4B54-ADCA-AF12AE84CF9A}" destId="{BC1E0727-14FC-4CB3-AE52-DAB1791E9B13}" srcOrd="2" destOrd="0" parTransId="{2B4FD9D3-ED84-4CB2-87E5-56F97B1AD262}" sibTransId="{F83951BB-7BD2-4734-B9AC-3BFBF4EE98C6}"/>
    <dgm:cxn modelId="{95A6AEEB-AFE6-4C8D-B30E-CC9DA0E8B394}" type="presOf" srcId="{B33EF823-3F2B-469E-8E09-6310BF50751E}" destId="{C09ED199-4F46-40AC-A7DB-52529E6BCEC0}" srcOrd="0" destOrd="0" presId="urn:microsoft.com/office/officeart/2005/8/layout/radial6"/>
    <dgm:cxn modelId="{8925D0C6-382E-4499-8CDB-3979A04B425E}" srcId="{B54B05C2-E94A-4B54-ADCA-AF12AE84CF9A}" destId="{28108CA1-8307-4E64-8E94-92E0EBA1D9B2}" srcOrd="3" destOrd="0" parTransId="{E0324527-5C17-41D3-B06E-1AC1E1F76974}" sibTransId="{81D0CDF9-56F7-4C7A-8EE9-070B092F168F}"/>
    <dgm:cxn modelId="{91642CAA-5CA0-490B-8BAA-E82DF141AECB}" type="presOf" srcId="{551D7605-5977-4E42-B0EE-067BB49C2643}" destId="{0565CAB2-72C0-45EA-9D2E-5DC15D996761}" srcOrd="0" destOrd="0" presId="urn:microsoft.com/office/officeart/2005/8/layout/radial6"/>
    <dgm:cxn modelId="{F237E089-96ED-490D-BCA9-A5C913B0B435}" srcId="{B33EF823-3F2B-469E-8E09-6310BF50751E}" destId="{B54B05C2-E94A-4B54-ADCA-AF12AE84CF9A}" srcOrd="0" destOrd="0" parTransId="{40AB16FF-26AE-4DF4-9384-68338E92A798}" sibTransId="{A262C08B-A5C3-4197-8029-0C97FB55730E}"/>
    <dgm:cxn modelId="{2615ACE5-AB48-4BDB-A713-DEE8DE67FF68}" srcId="{B54B05C2-E94A-4B54-ADCA-AF12AE84CF9A}" destId="{551D7605-5977-4E42-B0EE-067BB49C2643}" srcOrd="1" destOrd="0" parTransId="{8B70961D-C6C6-45C8-B4E5-A66EC3CF58B1}" sibTransId="{32CF87D4-F012-41CA-BA63-35C3E5863BA4}"/>
    <dgm:cxn modelId="{3FAC9345-48ED-4FA7-90E5-030992CA35CF}" type="presOf" srcId="{BC1E0727-14FC-4CB3-AE52-DAB1791E9B13}" destId="{4DDCE085-2F88-4689-B36C-2D90822B9025}" srcOrd="0" destOrd="0" presId="urn:microsoft.com/office/officeart/2005/8/layout/radial6"/>
    <dgm:cxn modelId="{F5C69DEF-B900-460E-A619-D0DA3880A0FA}" srcId="{B54B05C2-E94A-4B54-ADCA-AF12AE84CF9A}" destId="{CC26B869-6EC5-4F5A-AEB5-138B47B16F51}" srcOrd="0" destOrd="0" parTransId="{5A3651E4-33AC-4479-A60A-667429E0389D}" sibTransId="{D592C573-114D-49D8-A800-D9780B7EF921}"/>
    <dgm:cxn modelId="{931A4C62-D022-4E9D-A171-5BF505700747}" type="presOf" srcId="{D592C573-114D-49D8-A800-D9780B7EF921}" destId="{158A6AE5-47BC-4263-A7DC-2966F7B9FB81}" srcOrd="0" destOrd="0" presId="urn:microsoft.com/office/officeart/2005/8/layout/radial6"/>
    <dgm:cxn modelId="{A6FF34B2-EF6D-400F-A316-DB3391F5FE5B}" type="presOf" srcId="{B54B05C2-E94A-4B54-ADCA-AF12AE84CF9A}" destId="{B74DDF4F-074A-42F9-B65A-F2597B24D1A6}" srcOrd="0" destOrd="0" presId="urn:microsoft.com/office/officeart/2005/8/layout/radial6"/>
    <dgm:cxn modelId="{88B733CE-3BB0-475D-AD82-004D21D154EA}" type="presOf" srcId="{32CF87D4-F012-41CA-BA63-35C3E5863BA4}" destId="{4E9C7ED9-4736-4C5B-A1B5-F286F77F9868}" srcOrd="0" destOrd="0" presId="urn:microsoft.com/office/officeart/2005/8/layout/radial6"/>
    <dgm:cxn modelId="{6372AE73-F1AB-4DAE-A2E2-8A9687C5E13B}" type="presOf" srcId="{CC26B869-6EC5-4F5A-AEB5-138B47B16F51}" destId="{896E41B4-FE79-4859-97A3-2BFC501F5C5A}" srcOrd="0" destOrd="0" presId="urn:microsoft.com/office/officeart/2005/8/layout/radial6"/>
    <dgm:cxn modelId="{CF69A0C8-F7EE-4723-BD11-BFAF7DFDB63E}" type="presParOf" srcId="{C09ED199-4F46-40AC-A7DB-52529E6BCEC0}" destId="{B74DDF4F-074A-42F9-B65A-F2597B24D1A6}" srcOrd="0" destOrd="0" presId="urn:microsoft.com/office/officeart/2005/8/layout/radial6"/>
    <dgm:cxn modelId="{2998A034-70D9-4EA0-BCDB-4C20742DCF29}" type="presParOf" srcId="{C09ED199-4F46-40AC-A7DB-52529E6BCEC0}" destId="{896E41B4-FE79-4859-97A3-2BFC501F5C5A}" srcOrd="1" destOrd="0" presId="urn:microsoft.com/office/officeart/2005/8/layout/radial6"/>
    <dgm:cxn modelId="{6D1CA0E2-CF03-4F95-8ED9-A6EC874AB1FB}" type="presParOf" srcId="{C09ED199-4F46-40AC-A7DB-52529E6BCEC0}" destId="{CAA92936-8BA0-4020-A8F1-724001443693}" srcOrd="2" destOrd="0" presId="urn:microsoft.com/office/officeart/2005/8/layout/radial6"/>
    <dgm:cxn modelId="{440EC73E-A0C5-46DF-978C-5B7A1952F2E4}" type="presParOf" srcId="{C09ED199-4F46-40AC-A7DB-52529E6BCEC0}" destId="{158A6AE5-47BC-4263-A7DC-2966F7B9FB81}" srcOrd="3" destOrd="0" presId="urn:microsoft.com/office/officeart/2005/8/layout/radial6"/>
    <dgm:cxn modelId="{C338C00D-1474-42E4-8834-C770A9F046C1}" type="presParOf" srcId="{C09ED199-4F46-40AC-A7DB-52529E6BCEC0}" destId="{0565CAB2-72C0-45EA-9D2E-5DC15D996761}" srcOrd="4" destOrd="0" presId="urn:microsoft.com/office/officeart/2005/8/layout/radial6"/>
    <dgm:cxn modelId="{0E508ECE-57C2-425C-9F99-330D7B3D1861}" type="presParOf" srcId="{C09ED199-4F46-40AC-A7DB-52529E6BCEC0}" destId="{EBFAD5EA-DD22-4EEF-A63C-74A6610BB3ED}" srcOrd="5" destOrd="0" presId="urn:microsoft.com/office/officeart/2005/8/layout/radial6"/>
    <dgm:cxn modelId="{396923BE-8631-41F9-BB45-B04466627F99}" type="presParOf" srcId="{C09ED199-4F46-40AC-A7DB-52529E6BCEC0}" destId="{4E9C7ED9-4736-4C5B-A1B5-F286F77F9868}" srcOrd="6" destOrd="0" presId="urn:microsoft.com/office/officeart/2005/8/layout/radial6"/>
    <dgm:cxn modelId="{303569C2-1054-423B-BE27-63506E269BF8}" type="presParOf" srcId="{C09ED199-4F46-40AC-A7DB-52529E6BCEC0}" destId="{4DDCE085-2F88-4689-B36C-2D90822B9025}" srcOrd="7" destOrd="0" presId="urn:microsoft.com/office/officeart/2005/8/layout/radial6"/>
    <dgm:cxn modelId="{4D338185-1BBB-4D66-8613-D6F259562DAE}" type="presParOf" srcId="{C09ED199-4F46-40AC-A7DB-52529E6BCEC0}" destId="{9B271DAB-BB9E-415C-8C20-00F5766EEEC6}" srcOrd="8" destOrd="0" presId="urn:microsoft.com/office/officeart/2005/8/layout/radial6"/>
    <dgm:cxn modelId="{7EC39365-26FF-4B04-A369-754700DA2FE3}" type="presParOf" srcId="{C09ED199-4F46-40AC-A7DB-52529E6BCEC0}" destId="{3A5611A7-24FD-4C84-8A51-17283FDCFF3D}" srcOrd="9" destOrd="0" presId="urn:microsoft.com/office/officeart/2005/8/layout/radial6"/>
    <dgm:cxn modelId="{B748FF1C-7575-4608-93C7-6BC9CC6DCEAB}" type="presParOf" srcId="{C09ED199-4F46-40AC-A7DB-52529E6BCEC0}" destId="{EE8C0344-5F64-4067-B289-D96C60AD0513}" srcOrd="10" destOrd="0" presId="urn:microsoft.com/office/officeart/2005/8/layout/radial6"/>
    <dgm:cxn modelId="{8B328C11-BDD5-4213-943E-1218BF07BA51}" type="presParOf" srcId="{C09ED199-4F46-40AC-A7DB-52529E6BCEC0}" destId="{FE1DF647-52F7-46A4-962B-7A0D3B4CE250}" srcOrd="11" destOrd="0" presId="urn:microsoft.com/office/officeart/2005/8/layout/radial6"/>
    <dgm:cxn modelId="{A2255B33-073D-418A-BC74-1F80FCD3FB89}" type="presParOf" srcId="{C09ED199-4F46-40AC-A7DB-52529E6BCEC0}" destId="{986E91CC-C23D-429E-BDD2-6ED6AF8853C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25E983-6A62-4BCE-B067-0CCE625B6C5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E9F0901F-5F81-4696-96EB-1D38926AF924}">
      <dgm:prSet phldrT="[Text]"/>
      <dgm:spPr/>
      <dgm:t>
        <a:bodyPr/>
        <a:lstStyle/>
        <a:p>
          <a:r>
            <a:rPr lang="en-US" b="1" dirty="0" smtClean="0"/>
            <a:t>Knowledge of and documentation of Five Criteria</a:t>
          </a:r>
          <a:endParaRPr lang="en-US" b="1" dirty="0"/>
        </a:p>
      </dgm:t>
    </dgm:pt>
    <dgm:pt modelId="{C51BC1A0-50FC-4D02-B8FC-D13CBA2C7AB9}" type="parTrans" cxnId="{F0CC3EB9-712B-4BEC-9A8B-30F1EB573B08}">
      <dgm:prSet/>
      <dgm:spPr/>
      <dgm:t>
        <a:bodyPr/>
        <a:lstStyle/>
        <a:p>
          <a:endParaRPr lang="en-US"/>
        </a:p>
      </dgm:t>
    </dgm:pt>
    <dgm:pt modelId="{06A57A24-685B-4FF3-9604-B480A7C9642E}" type="sibTrans" cxnId="{F0CC3EB9-712B-4BEC-9A8B-30F1EB573B08}">
      <dgm:prSet/>
      <dgm:spPr/>
      <dgm:t>
        <a:bodyPr/>
        <a:lstStyle/>
        <a:p>
          <a:endParaRPr lang="en-US"/>
        </a:p>
      </dgm:t>
    </dgm:pt>
    <dgm:pt modelId="{2FFF154A-3063-4B8E-AC3A-3A1CB85B1932}">
      <dgm:prSet phldrT="[Text]"/>
      <dgm:spPr/>
      <dgm:t>
        <a:bodyPr/>
        <a:lstStyle/>
        <a:p>
          <a:r>
            <a:rPr lang="en-US" b="1" dirty="0" smtClean="0"/>
            <a:t>Promotes what Ozarka and HLC deem important</a:t>
          </a:r>
          <a:endParaRPr lang="en-US" b="1" dirty="0"/>
        </a:p>
      </dgm:t>
    </dgm:pt>
    <dgm:pt modelId="{8B8EC3D7-329E-4D69-B32A-3FB19A398250}" type="parTrans" cxnId="{E97366E0-78B8-47AB-9523-A94E2BA81E80}">
      <dgm:prSet/>
      <dgm:spPr/>
      <dgm:t>
        <a:bodyPr/>
        <a:lstStyle/>
        <a:p>
          <a:endParaRPr lang="en-US"/>
        </a:p>
      </dgm:t>
    </dgm:pt>
    <dgm:pt modelId="{BD169FC9-534D-403C-8E50-9413D1C5BCE4}" type="sibTrans" cxnId="{E97366E0-78B8-47AB-9523-A94E2BA81E80}">
      <dgm:prSet/>
      <dgm:spPr/>
      <dgm:t>
        <a:bodyPr/>
        <a:lstStyle/>
        <a:p>
          <a:endParaRPr lang="en-US"/>
        </a:p>
      </dgm:t>
    </dgm:pt>
    <dgm:pt modelId="{AD4E24FD-62A9-42D5-B39E-AC40110BDBEB}">
      <dgm:prSet phldrT="[Text]"/>
      <dgm:spPr/>
      <dgm:t>
        <a:bodyPr/>
        <a:lstStyle/>
        <a:p>
          <a:r>
            <a:rPr lang="en-US" b="1" dirty="0" smtClean="0"/>
            <a:t>Definitive assessment, planning, budgeting and documentation cycle established</a:t>
          </a:r>
          <a:endParaRPr lang="en-US" b="1" dirty="0"/>
        </a:p>
      </dgm:t>
    </dgm:pt>
    <dgm:pt modelId="{03DBBC8E-8DFB-4DCC-B1C6-41F9ECB7B5FF}" type="parTrans" cxnId="{A96CD8A4-9656-4503-B60B-A42180CB2252}">
      <dgm:prSet/>
      <dgm:spPr/>
      <dgm:t>
        <a:bodyPr/>
        <a:lstStyle/>
        <a:p>
          <a:endParaRPr lang="en-US"/>
        </a:p>
      </dgm:t>
    </dgm:pt>
    <dgm:pt modelId="{2AD87D94-31B8-4C7B-9A36-B674495BCABC}" type="sibTrans" cxnId="{A96CD8A4-9656-4503-B60B-A42180CB2252}">
      <dgm:prSet/>
      <dgm:spPr/>
      <dgm:t>
        <a:bodyPr/>
        <a:lstStyle/>
        <a:p>
          <a:endParaRPr lang="en-US"/>
        </a:p>
      </dgm:t>
    </dgm:pt>
    <dgm:pt modelId="{9254735C-F73E-40BD-918C-048123B12BD7}" type="pres">
      <dgm:prSet presAssocID="{BA25E983-6A62-4BCE-B067-0CCE625B6C5F}" presName="compositeShape" presStyleCnt="0">
        <dgm:presLayoutVars>
          <dgm:dir/>
          <dgm:resizeHandles/>
        </dgm:presLayoutVars>
      </dgm:prSet>
      <dgm:spPr/>
    </dgm:pt>
    <dgm:pt modelId="{58C99D65-FEC4-4E57-9CDB-E1BF77A9137C}" type="pres">
      <dgm:prSet presAssocID="{BA25E983-6A62-4BCE-B067-0CCE625B6C5F}" presName="pyramid" presStyleLbl="node1" presStyleIdx="0" presStyleCnt="1"/>
      <dgm:spPr/>
    </dgm:pt>
    <dgm:pt modelId="{5009B9CF-46D6-4703-9A62-1D5DD4FC4EFE}" type="pres">
      <dgm:prSet presAssocID="{BA25E983-6A62-4BCE-B067-0CCE625B6C5F}" presName="theList" presStyleCnt="0"/>
      <dgm:spPr/>
    </dgm:pt>
    <dgm:pt modelId="{91BCBDBF-F115-4946-B206-3F23A8C844D2}" type="pres">
      <dgm:prSet presAssocID="{E9F0901F-5F81-4696-96EB-1D38926AF924}" presName="aNode" presStyleLbl="fgAcc1" presStyleIdx="0" presStyleCnt="3" custScaleX="14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C508-F0A1-4628-968B-355D7AF8EC09}" type="pres">
      <dgm:prSet presAssocID="{E9F0901F-5F81-4696-96EB-1D38926AF924}" presName="aSpace" presStyleCnt="0"/>
      <dgm:spPr/>
    </dgm:pt>
    <dgm:pt modelId="{C5E905F4-8E89-4561-A80F-8E9B1958B77A}" type="pres">
      <dgm:prSet presAssocID="{2FFF154A-3063-4B8E-AC3A-3A1CB85B1932}" presName="aNode" presStyleLbl="fgAcc1" presStyleIdx="1" presStyleCnt="3" custScaleX="14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A6671-0672-4B47-8C7A-01606D0487D9}" type="pres">
      <dgm:prSet presAssocID="{2FFF154A-3063-4B8E-AC3A-3A1CB85B1932}" presName="aSpace" presStyleCnt="0"/>
      <dgm:spPr/>
    </dgm:pt>
    <dgm:pt modelId="{6AD5F240-D960-4ED7-B06D-EA45CF786D88}" type="pres">
      <dgm:prSet presAssocID="{AD4E24FD-62A9-42D5-B39E-AC40110BDBEB}" presName="aNode" presStyleLbl="fgAcc1" presStyleIdx="2" presStyleCnt="3" custScaleX="14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EB7B0-D30B-48A7-800D-9AE2AB9BCC5D}" type="pres">
      <dgm:prSet presAssocID="{AD4E24FD-62A9-42D5-B39E-AC40110BDBEB}" presName="aSpace" presStyleCnt="0"/>
      <dgm:spPr/>
    </dgm:pt>
  </dgm:ptLst>
  <dgm:cxnLst>
    <dgm:cxn modelId="{9E06AC1D-EE73-48B1-B1BD-2B1F2E65278B}" type="presOf" srcId="{E9F0901F-5F81-4696-96EB-1D38926AF924}" destId="{91BCBDBF-F115-4946-B206-3F23A8C844D2}" srcOrd="0" destOrd="0" presId="urn:microsoft.com/office/officeart/2005/8/layout/pyramid2"/>
    <dgm:cxn modelId="{E97366E0-78B8-47AB-9523-A94E2BA81E80}" srcId="{BA25E983-6A62-4BCE-B067-0CCE625B6C5F}" destId="{2FFF154A-3063-4B8E-AC3A-3A1CB85B1932}" srcOrd="1" destOrd="0" parTransId="{8B8EC3D7-329E-4D69-B32A-3FB19A398250}" sibTransId="{BD169FC9-534D-403C-8E50-9413D1C5BCE4}"/>
    <dgm:cxn modelId="{7902F301-6336-4F5E-823D-EB2D90675ABB}" type="presOf" srcId="{AD4E24FD-62A9-42D5-B39E-AC40110BDBEB}" destId="{6AD5F240-D960-4ED7-B06D-EA45CF786D88}" srcOrd="0" destOrd="0" presId="urn:microsoft.com/office/officeart/2005/8/layout/pyramid2"/>
    <dgm:cxn modelId="{F0CC3EB9-712B-4BEC-9A8B-30F1EB573B08}" srcId="{BA25E983-6A62-4BCE-B067-0CCE625B6C5F}" destId="{E9F0901F-5F81-4696-96EB-1D38926AF924}" srcOrd="0" destOrd="0" parTransId="{C51BC1A0-50FC-4D02-B8FC-D13CBA2C7AB9}" sibTransId="{06A57A24-685B-4FF3-9604-B480A7C9642E}"/>
    <dgm:cxn modelId="{40E3B927-710D-4E82-A71E-A1DFE11EB196}" type="presOf" srcId="{BA25E983-6A62-4BCE-B067-0CCE625B6C5F}" destId="{9254735C-F73E-40BD-918C-048123B12BD7}" srcOrd="0" destOrd="0" presId="urn:microsoft.com/office/officeart/2005/8/layout/pyramid2"/>
    <dgm:cxn modelId="{32FC9855-03AD-44A5-A00C-8F81D95C8754}" type="presOf" srcId="{2FFF154A-3063-4B8E-AC3A-3A1CB85B1932}" destId="{C5E905F4-8E89-4561-A80F-8E9B1958B77A}" srcOrd="0" destOrd="0" presId="urn:microsoft.com/office/officeart/2005/8/layout/pyramid2"/>
    <dgm:cxn modelId="{A96CD8A4-9656-4503-B60B-A42180CB2252}" srcId="{BA25E983-6A62-4BCE-B067-0CCE625B6C5F}" destId="{AD4E24FD-62A9-42D5-B39E-AC40110BDBEB}" srcOrd="2" destOrd="0" parTransId="{03DBBC8E-8DFB-4DCC-B1C6-41F9ECB7B5FF}" sibTransId="{2AD87D94-31B8-4C7B-9A36-B674495BCABC}"/>
    <dgm:cxn modelId="{EA5D389E-F28F-45EF-A786-5DECF2D13F54}" type="presParOf" srcId="{9254735C-F73E-40BD-918C-048123B12BD7}" destId="{58C99D65-FEC4-4E57-9CDB-E1BF77A9137C}" srcOrd="0" destOrd="0" presId="urn:microsoft.com/office/officeart/2005/8/layout/pyramid2"/>
    <dgm:cxn modelId="{4E24DA65-9313-4EAD-BFBA-3E9E1CB648E3}" type="presParOf" srcId="{9254735C-F73E-40BD-918C-048123B12BD7}" destId="{5009B9CF-46D6-4703-9A62-1D5DD4FC4EFE}" srcOrd="1" destOrd="0" presId="urn:microsoft.com/office/officeart/2005/8/layout/pyramid2"/>
    <dgm:cxn modelId="{21DEDC8E-654F-43D2-89F7-64CA6A3FF641}" type="presParOf" srcId="{5009B9CF-46D6-4703-9A62-1D5DD4FC4EFE}" destId="{91BCBDBF-F115-4946-B206-3F23A8C844D2}" srcOrd="0" destOrd="0" presId="urn:microsoft.com/office/officeart/2005/8/layout/pyramid2"/>
    <dgm:cxn modelId="{191D39BA-F5A1-48E1-803D-F51B9512B23E}" type="presParOf" srcId="{5009B9CF-46D6-4703-9A62-1D5DD4FC4EFE}" destId="{5DC9C508-F0A1-4628-968B-355D7AF8EC09}" srcOrd="1" destOrd="0" presId="urn:microsoft.com/office/officeart/2005/8/layout/pyramid2"/>
    <dgm:cxn modelId="{5B21B42E-7024-4D90-87F9-8DFB3E261102}" type="presParOf" srcId="{5009B9CF-46D6-4703-9A62-1D5DD4FC4EFE}" destId="{C5E905F4-8E89-4561-A80F-8E9B1958B77A}" srcOrd="2" destOrd="0" presId="urn:microsoft.com/office/officeart/2005/8/layout/pyramid2"/>
    <dgm:cxn modelId="{75BD3B86-3B12-4989-BC92-6FDD46FB6DCA}" type="presParOf" srcId="{5009B9CF-46D6-4703-9A62-1D5DD4FC4EFE}" destId="{C48A6671-0672-4B47-8C7A-01606D0487D9}" srcOrd="3" destOrd="0" presId="urn:microsoft.com/office/officeart/2005/8/layout/pyramid2"/>
    <dgm:cxn modelId="{A95E667E-E2AF-4B04-9E8F-4C258A4C8BE9}" type="presParOf" srcId="{5009B9CF-46D6-4703-9A62-1D5DD4FC4EFE}" destId="{6AD5F240-D960-4ED7-B06D-EA45CF786D88}" srcOrd="4" destOrd="0" presId="urn:microsoft.com/office/officeart/2005/8/layout/pyramid2"/>
    <dgm:cxn modelId="{55AD6CC6-F850-43A4-A012-18527D52B421}" type="presParOf" srcId="{5009B9CF-46D6-4703-9A62-1D5DD4FC4EFE}" destId="{27EEB7B0-D30B-48A7-800D-9AE2AB9BCC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F6472C-803C-4FA9-902B-3CCE353B1CD6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FE7F0-50AF-4669-8F76-91F4F7481940}">
      <dgm:prSet phldrT="[Text]"/>
      <dgm:spPr/>
      <dgm:t>
        <a:bodyPr/>
        <a:lstStyle/>
        <a:p>
          <a:r>
            <a:rPr lang="en-US" b="1" dirty="0" smtClean="0"/>
            <a:t>Buy in and quality takes time </a:t>
          </a:r>
          <a:endParaRPr lang="en-US" b="1" dirty="0"/>
        </a:p>
      </dgm:t>
    </dgm:pt>
    <dgm:pt modelId="{3491C0ED-576F-47DE-AA1C-0A93E27B1878}" type="parTrans" cxnId="{19E53AD5-2FF7-4B28-8DE7-EED7E3485B3D}">
      <dgm:prSet/>
      <dgm:spPr/>
      <dgm:t>
        <a:bodyPr/>
        <a:lstStyle/>
        <a:p>
          <a:endParaRPr lang="en-US"/>
        </a:p>
      </dgm:t>
    </dgm:pt>
    <dgm:pt modelId="{F29D9DC0-B9B0-41B7-8F65-5C3EB73DF303}" type="sibTrans" cxnId="{19E53AD5-2FF7-4B28-8DE7-EED7E3485B3D}">
      <dgm:prSet/>
      <dgm:spPr/>
      <dgm:t>
        <a:bodyPr/>
        <a:lstStyle/>
        <a:p>
          <a:endParaRPr lang="en-US"/>
        </a:p>
      </dgm:t>
    </dgm:pt>
    <dgm:pt modelId="{5F36F135-DD2D-4025-BBEF-972D55329349}">
      <dgm:prSet phldrT="[Text]"/>
      <dgm:spPr/>
      <dgm:t>
        <a:bodyPr/>
        <a:lstStyle/>
        <a:p>
          <a:r>
            <a:rPr lang="en-US" b="1" dirty="0" smtClean="0"/>
            <a:t>Buy-in causes document to grow large</a:t>
          </a:r>
          <a:endParaRPr lang="en-US" b="1" dirty="0"/>
        </a:p>
      </dgm:t>
    </dgm:pt>
    <dgm:pt modelId="{A9E9ABA8-60F9-495F-921D-B5F39554B02F}" type="parTrans" cxnId="{B42846C5-E94C-45DD-B8BD-934D67C9D58D}">
      <dgm:prSet/>
      <dgm:spPr/>
      <dgm:t>
        <a:bodyPr/>
        <a:lstStyle/>
        <a:p>
          <a:endParaRPr lang="en-US"/>
        </a:p>
      </dgm:t>
    </dgm:pt>
    <dgm:pt modelId="{F6864E91-9C95-4770-81B1-B2BFB461E0E6}" type="sibTrans" cxnId="{B42846C5-E94C-45DD-B8BD-934D67C9D58D}">
      <dgm:prSet/>
      <dgm:spPr/>
      <dgm:t>
        <a:bodyPr/>
        <a:lstStyle/>
        <a:p>
          <a:endParaRPr lang="en-US"/>
        </a:p>
      </dgm:t>
    </dgm:pt>
    <dgm:pt modelId="{A4EE5A44-7CB0-410F-A209-6EC57146E27A}">
      <dgm:prSet phldrT="[Text]"/>
      <dgm:spPr/>
      <dgm:t>
        <a:bodyPr/>
        <a:lstStyle/>
        <a:p>
          <a:r>
            <a:rPr lang="en-US" b="1" dirty="0" smtClean="0"/>
            <a:t>Strategic planning is a challenge</a:t>
          </a:r>
          <a:endParaRPr lang="en-US" b="1" dirty="0"/>
        </a:p>
      </dgm:t>
    </dgm:pt>
    <dgm:pt modelId="{F8BADCC7-E1FB-4C75-87F7-7B864EFFB0EF}" type="parTrans" cxnId="{B4AFB407-3D3A-4692-B39F-FB7BC8DA562E}">
      <dgm:prSet/>
      <dgm:spPr/>
      <dgm:t>
        <a:bodyPr/>
        <a:lstStyle/>
        <a:p>
          <a:endParaRPr lang="en-US"/>
        </a:p>
      </dgm:t>
    </dgm:pt>
    <dgm:pt modelId="{95F2EFD6-7A2F-4A7F-9368-CCCCD12AFA11}" type="sibTrans" cxnId="{B4AFB407-3D3A-4692-B39F-FB7BC8DA562E}">
      <dgm:prSet/>
      <dgm:spPr/>
      <dgm:t>
        <a:bodyPr/>
        <a:lstStyle/>
        <a:p>
          <a:endParaRPr lang="en-US"/>
        </a:p>
      </dgm:t>
    </dgm:pt>
    <dgm:pt modelId="{5D8D8A85-95FA-4403-A721-D40D2563FFC7}">
      <dgm:prSet phldrT="[Text]"/>
      <dgm:spPr/>
      <dgm:t>
        <a:bodyPr/>
        <a:lstStyle/>
        <a:p>
          <a:r>
            <a:rPr lang="en-US" b="1" dirty="0" smtClean="0"/>
            <a:t>Challenges</a:t>
          </a:r>
          <a:endParaRPr lang="en-US" b="1" dirty="0"/>
        </a:p>
      </dgm:t>
    </dgm:pt>
    <dgm:pt modelId="{B3348ACB-B026-418E-BE51-93EBB6E497C0}" type="sibTrans" cxnId="{FA673C41-D21B-42C7-A4EE-0A94EA370E86}">
      <dgm:prSet/>
      <dgm:spPr/>
      <dgm:t>
        <a:bodyPr/>
        <a:lstStyle/>
        <a:p>
          <a:endParaRPr lang="en-US"/>
        </a:p>
      </dgm:t>
    </dgm:pt>
    <dgm:pt modelId="{D2A8B832-502C-4647-8407-0991E21BC431}" type="parTrans" cxnId="{FA673C41-D21B-42C7-A4EE-0A94EA370E86}">
      <dgm:prSet/>
      <dgm:spPr/>
      <dgm:t>
        <a:bodyPr/>
        <a:lstStyle/>
        <a:p>
          <a:endParaRPr lang="en-US"/>
        </a:p>
      </dgm:t>
    </dgm:pt>
    <dgm:pt modelId="{E9F7C42A-9F79-43D5-ADD2-91BBE94EC637}" type="pres">
      <dgm:prSet presAssocID="{F1F6472C-803C-4FA9-902B-3CCE353B1C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EFAB8-00CA-49C1-962A-79453D818593}" type="pres">
      <dgm:prSet presAssocID="{F1F6472C-803C-4FA9-902B-3CCE353B1CD6}" presName="ellipse" presStyleLbl="trBgShp" presStyleIdx="0" presStyleCnt="1"/>
      <dgm:spPr/>
      <dgm:t>
        <a:bodyPr/>
        <a:lstStyle/>
        <a:p>
          <a:endParaRPr lang="en-US"/>
        </a:p>
      </dgm:t>
    </dgm:pt>
    <dgm:pt modelId="{28FA5028-C3EB-4387-AD98-C43E8BDEBC98}" type="pres">
      <dgm:prSet presAssocID="{F1F6472C-803C-4FA9-902B-3CCE353B1CD6}" presName="arrow1" presStyleLbl="fgShp" presStyleIdx="0" presStyleCnt="1"/>
      <dgm:spPr/>
      <dgm:t>
        <a:bodyPr/>
        <a:lstStyle/>
        <a:p>
          <a:endParaRPr lang="en-US"/>
        </a:p>
      </dgm:t>
    </dgm:pt>
    <dgm:pt modelId="{B4F7E50C-26D9-4FDF-9F94-EA67B447ED77}" type="pres">
      <dgm:prSet presAssocID="{F1F6472C-803C-4FA9-902B-3CCE353B1C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BECB9-D3C0-474A-BD64-CFF9B19F958B}" type="pres">
      <dgm:prSet presAssocID="{5F36F135-DD2D-4025-BBEF-972D55329349}" presName="item1" presStyleLbl="node1" presStyleIdx="0" presStyleCnt="3" custScaleX="273105" custScaleY="144494" custLinFactNeighborX="5254" custLinFactNeighborY="36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0FEBF-3C83-4330-BCFD-FBEBDCA41025}" type="pres">
      <dgm:prSet presAssocID="{A4EE5A44-7CB0-410F-A209-6EC57146E27A}" presName="item2" presStyleLbl="node1" presStyleIdx="1" presStyleCnt="3" custScaleX="298139" custScaleY="173103" custLinFactNeighborX="-36782" custLinFactNeighborY="-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60956-A465-4881-91FF-826EA512DF50}" type="pres">
      <dgm:prSet presAssocID="{5D8D8A85-95FA-4403-A721-D40D2563FFC7}" presName="item3" presStyleLbl="node1" presStyleIdx="2" presStyleCnt="3" custScaleX="222540" custScaleY="156275" custLinFactNeighborX="80668" custLinFactNeighborY="10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C2DEA-FF6E-4CE6-B7E5-AE6701E04B1D}" type="pres">
      <dgm:prSet presAssocID="{F1F6472C-803C-4FA9-902B-3CCE353B1CD6}" presName="funnel" presStyleLbl="trAlignAcc1" presStyleIdx="0" presStyleCnt="1" custScaleX="192540" custScaleY="142857" custLinFactNeighborX="0" custLinFactNeighborY="9821"/>
      <dgm:spPr/>
      <dgm:t>
        <a:bodyPr/>
        <a:lstStyle/>
        <a:p>
          <a:endParaRPr lang="en-US"/>
        </a:p>
      </dgm:t>
    </dgm:pt>
  </dgm:ptLst>
  <dgm:cxnLst>
    <dgm:cxn modelId="{9A8ABE51-9D55-422D-9EB5-91E6ED5785B8}" type="presOf" srcId="{5D8D8A85-95FA-4403-A721-D40D2563FFC7}" destId="{B4F7E50C-26D9-4FDF-9F94-EA67B447ED77}" srcOrd="0" destOrd="0" presId="urn:microsoft.com/office/officeart/2005/8/layout/funnel1"/>
    <dgm:cxn modelId="{BFEF7CD9-A0AA-4049-90F1-940F061768C6}" type="presOf" srcId="{F1F6472C-803C-4FA9-902B-3CCE353B1CD6}" destId="{E9F7C42A-9F79-43D5-ADD2-91BBE94EC637}" srcOrd="0" destOrd="0" presId="urn:microsoft.com/office/officeart/2005/8/layout/funnel1"/>
    <dgm:cxn modelId="{FA673C41-D21B-42C7-A4EE-0A94EA370E86}" srcId="{F1F6472C-803C-4FA9-902B-3CCE353B1CD6}" destId="{5D8D8A85-95FA-4403-A721-D40D2563FFC7}" srcOrd="3" destOrd="0" parTransId="{D2A8B832-502C-4647-8407-0991E21BC431}" sibTransId="{B3348ACB-B026-418E-BE51-93EBB6E497C0}"/>
    <dgm:cxn modelId="{4F2B62BB-F60A-4719-A1A1-699494B62C68}" type="presOf" srcId="{A4EE5A44-7CB0-410F-A209-6EC57146E27A}" destId="{8AEBECB9-D3C0-474A-BD64-CFF9B19F958B}" srcOrd="0" destOrd="0" presId="urn:microsoft.com/office/officeart/2005/8/layout/funnel1"/>
    <dgm:cxn modelId="{B4AFB407-3D3A-4692-B39F-FB7BC8DA562E}" srcId="{F1F6472C-803C-4FA9-902B-3CCE353B1CD6}" destId="{A4EE5A44-7CB0-410F-A209-6EC57146E27A}" srcOrd="2" destOrd="0" parTransId="{F8BADCC7-E1FB-4C75-87F7-7B864EFFB0EF}" sibTransId="{95F2EFD6-7A2F-4A7F-9368-CCCCD12AFA11}"/>
    <dgm:cxn modelId="{028F29B7-628F-40DB-B332-D6205B42E2C4}" type="presOf" srcId="{EEBFE7F0-50AF-4669-8F76-91F4F7481940}" destId="{AB060956-A465-4881-91FF-826EA512DF50}" srcOrd="0" destOrd="0" presId="urn:microsoft.com/office/officeart/2005/8/layout/funnel1"/>
    <dgm:cxn modelId="{B42846C5-E94C-45DD-B8BD-934D67C9D58D}" srcId="{F1F6472C-803C-4FA9-902B-3CCE353B1CD6}" destId="{5F36F135-DD2D-4025-BBEF-972D55329349}" srcOrd="1" destOrd="0" parTransId="{A9E9ABA8-60F9-495F-921D-B5F39554B02F}" sibTransId="{F6864E91-9C95-4770-81B1-B2BFB461E0E6}"/>
    <dgm:cxn modelId="{19E53AD5-2FF7-4B28-8DE7-EED7E3485B3D}" srcId="{F1F6472C-803C-4FA9-902B-3CCE353B1CD6}" destId="{EEBFE7F0-50AF-4669-8F76-91F4F7481940}" srcOrd="0" destOrd="0" parTransId="{3491C0ED-576F-47DE-AA1C-0A93E27B1878}" sibTransId="{F29D9DC0-B9B0-41B7-8F65-5C3EB73DF303}"/>
    <dgm:cxn modelId="{C0AAB5EC-6A03-4709-80FF-D73F951EEAD7}" type="presOf" srcId="{5F36F135-DD2D-4025-BBEF-972D55329349}" destId="{37D0FEBF-3C83-4330-BCFD-FBEBDCA41025}" srcOrd="0" destOrd="0" presId="urn:microsoft.com/office/officeart/2005/8/layout/funnel1"/>
    <dgm:cxn modelId="{59861155-2A39-45F2-9976-E66A92FFFEDE}" type="presParOf" srcId="{E9F7C42A-9F79-43D5-ADD2-91BBE94EC637}" destId="{BA6EFAB8-00CA-49C1-962A-79453D818593}" srcOrd="0" destOrd="0" presId="urn:microsoft.com/office/officeart/2005/8/layout/funnel1"/>
    <dgm:cxn modelId="{C33B9BDF-153A-4D68-8962-42C360AC62F7}" type="presParOf" srcId="{E9F7C42A-9F79-43D5-ADD2-91BBE94EC637}" destId="{28FA5028-C3EB-4387-AD98-C43E8BDEBC98}" srcOrd="1" destOrd="0" presId="urn:microsoft.com/office/officeart/2005/8/layout/funnel1"/>
    <dgm:cxn modelId="{8FC9A16D-471D-4A6A-8656-D645459F08D5}" type="presParOf" srcId="{E9F7C42A-9F79-43D5-ADD2-91BBE94EC637}" destId="{B4F7E50C-26D9-4FDF-9F94-EA67B447ED77}" srcOrd="2" destOrd="0" presId="urn:microsoft.com/office/officeart/2005/8/layout/funnel1"/>
    <dgm:cxn modelId="{79831F03-6989-4268-BE41-A59C3A7A9F03}" type="presParOf" srcId="{E9F7C42A-9F79-43D5-ADD2-91BBE94EC637}" destId="{8AEBECB9-D3C0-474A-BD64-CFF9B19F958B}" srcOrd="3" destOrd="0" presId="urn:microsoft.com/office/officeart/2005/8/layout/funnel1"/>
    <dgm:cxn modelId="{64D3F7CC-F430-4D54-9CD4-48A4DD0D1E0E}" type="presParOf" srcId="{E9F7C42A-9F79-43D5-ADD2-91BBE94EC637}" destId="{37D0FEBF-3C83-4330-BCFD-FBEBDCA41025}" srcOrd="4" destOrd="0" presId="urn:microsoft.com/office/officeart/2005/8/layout/funnel1"/>
    <dgm:cxn modelId="{D16C42EA-EDF6-4F73-A16B-0B00114D7D28}" type="presParOf" srcId="{E9F7C42A-9F79-43D5-ADD2-91BBE94EC637}" destId="{AB060956-A465-4881-91FF-826EA512DF50}" srcOrd="5" destOrd="0" presId="urn:microsoft.com/office/officeart/2005/8/layout/funnel1"/>
    <dgm:cxn modelId="{5CB59C44-AB6E-4BDB-ABB9-C349C49DF2FA}" type="presParOf" srcId="{E9F7C42A-9F79-43D5-ADD2-91BBE94EC637}" destId="{E7AC2DEA-FF6E-4CE6-B7E5-AE6701E04B1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269F9-2606-48A6-9A2B-A03CD1C8A1FF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C2C2F-AB77-48B4-8623-422493786EB9}">
      <dgm:prSet phldrT="[Text]"/>
      <dgm:spPr/>
      <dgm:t>
        <a:bodyPr/>
        <a:lstStyle/>
        <a:p>
          <a:r>
            <a:rPr lang="en-US" dirty="0" smtClean="0"/>
            <a:t>One brainstorming session</a:t>
          </a:r>
          <a:endParaRPr lang="en-US" dirty="0"/>
        </a:p>
      </dgm:t>
    </dgm:pt>
    <dgm:pt modelId="{D9602646-B3B8-4580-9F5F-0435C0C11883}" type="parTrans" cxnId="{F16287F5-82B0-4EBF-9D29-EBBA5DDDC18A}">
      <dgm:prSet/>
      <dgm:spPr/>
      <dgm:t>
        <a:bodyPr/>
        <a:lstStyle/>
        <a:p>
          <a:endParaRPr lang="en-US"/>
        </a:p>
      </dgm:t>
    </dgm:pt>
    <dgm:pt modelId="{7728561A-8280-4218-A517-4192C15D19D1}" type="sibTrans" cxnId="{F16287F5-82B0-4EBF-9D29-EBBA5DDDC18A}">
      <dgm:prSet/>
      <dgm:spPr/>
      <dgm:t>
        <a:bodyPr/>
        <a:lstStyle/>
        <a:p>
          <a:endParaRPr lang="en-US"/>
        </a:p>
      </dgm:t>
    </dgm:pt>
    <dgm:pt modelId="{7F2A753A-7D33-4705-A777-E5F04E818AEE}">
      <dgm:prSet phldrT="[Text]"/>
      <dgm:spPr/>
      <dgm:t>
        <a:bodyPr/>
        <a:lstStyle/>
        <a:p>
          <a:r>
            <a:rPr lang="en-US" dirty="0" smtClean="0"/>
            <a:t>Board of Trustees and Administration</a:t>
          </a:r>
          <a:endParaRPr lang="en-US" dirty="0"/>
        </a:p>
      </dgm:t>
    </dgm:pt>
    <dgm:pt modelId="{2A8F065A-85C2-4635-A389-0BFCC6FEFE0F}" type="parTrans" cxnId="{FC2EFE61-BFC1-49AB-94BE-A7CF2F1EEF2C}">
      <dgm:prSet/>
      <dgm:spPr/>
      <dgm:t>
        <a:bodyPr/>
        <a:lstStyle/>
        <a:p>
          <a:endParaRPr lang="en-US"/>
        </a:p>
      </dgm:t>
    </dgm:pt>
    <dgm:pt modelId="{60E92716-17B8-4F4B-A15B-425B76E7DBCF}" type="sibTrans" cxnId="{FC2EFE61-BFC1-49AB-94BE-A7CF2F1EEF2C}">
      <dgm:prSet/>
      <dgm:spPr/>
      <dgm:t>
        <a:bodyPr/>
        <a:lstStyle/>
        <a:p>
          <a:endParaRPr lang="en-US"/>
        </a:p>
      </dgm:t>
    </dgm:pt>
    <dgm:pt modelId="{665F2196-1304-4060-9053-3A5BF603A992}">
      <dgm:prSet phldrT="[Text]"/>
      <dgm:spPr/>
      <dgm:t>
        <a:bodyPr/>
        <a:lstStyle/>
        <a:p>
          <a:r>
            <a:rPr lang="en-US" dirty="0" smtClean="0"/>
            <a:t>Documented successes but not thorough</a:t>
          </a:r>
          <a:endParaRPr lang="en-US" dirty="0"/>
        </a:p>
      </dgm:t>
    </dgm:pt>
    <dgm:pt modelId="{CF36A32C-50D7-4FC5-96A5-9B328ECFECEB}" type="parTrans" cxnId="{5FDF51B7-B87B-42F9-AD3E-CFC4FEFE3E55}">
      <dgm:prSet/>
      <dgm:spPr/>
      <dgm:t>
        <a:bodyPr/>
        <a:lstStyle/>
        <a:p>
          <a:endParaRPr lang="en-US"/>
        </a:p>
      </dgm:t>
    </dgm:pt>
    <dgm:pt modelId="{392B4EB4-BB83-43B3-BD0C-94AF869D028F}" type="sibTrans" cxnId="{5FDF51B7-B87B-42F9-AD3E-CFC4FEFE3E55}">
      <dgm:prSet/>
      <dgm:spPr/>
      <dgm:t>
        <a:bodyPr/>
        <a:lstStyle/>
        <a:p>
          <a:endParaRPr lang="en-US"/>
        </a:p>
      </dgm:t>
    </dgm:pt>
    <dgm:pt modelId="{6A226B2D-3086-4CA3-9CED-CA5268EAA050}">
      <dgm:prSet phldrT="[Text]"/>
      <dgm:spPr/>
      <dgm:t>
        <a:bodyPr/>
        <a:lstStyle/>
        <a:p>
          <a:pPr algn="ctr"/>
          <a:r>
            <a:rPr lang="en-US" dirty="0" smtClean="0"/>
            <a:t>Eventually included faculty</a:t>
          </a:r>
          <a:endParaRPr lang="en-US" dirty="0"/>
        </a:p>
      </dgm:t>
    </dgm:pt>
    <dgm:pt modelId="{4B0A8B5E-1E59-48B6-B11A-AA11240967A3}" type="parTrans" cxnId="{EA44E2A6-9A11-4699-9AD6-E6219F94A536}">
      <dgm:prSet/>
      <dgm:spPr/>
      <dgm:t>
        <a:bodyPr/>
        <a:lstStyle/>
        <a:p>
          <a:endParaRPr lang="en-US"/>
        </a:p>
      </dgm:t>
    </dgm:pt>
    <dgm:pt modelId="{A0822612-477C-4DB3-9B2F-9A248F5C5FE2}" type="sibTrans" cxnId="{EA44E2A6-9A11-4699-9AD6-E6219F94A536}">
      <dgm:prSet/>
      <dgm:spPr/>
      <dgm:t>
        <a:bodyPr/>
        <a:lstStyle/>
        <a:p>
          <a:endParaRPr lang="en-US"/>
        </a:p>
      </dgm:t>
    </dgm:pt>
    <dgm:pt modelId="{F7449E49-96AC-4294-A405-5E0FAD50F08A}">
      <dgm:prSet phldrT="[Text]"/>
      <dgm:spPr/>
      <dgm:t>
        <a:bodyPr/>
        <a:lstStyle/>
        <a:p>
          <a:r>
            <a:rPr lang="en-US" dirty="0" smtClean="0"/>
            <a:t>Previous planning included:</a:t>
          </a:r>
          <a:endParaRPr lang="en-US" dirty="0"/>
        </a:p>
      </dgm:t>
    </dgm:pt>
    <dgm:pt modelId="{BB80B5D0-FE6E-4A7F-B6F0-6970AB82E32A}" type="parTrans" cxnId="{927618AF-E8E4-4F16-9F1B-F404D77296D4}">
      <dgm:prSet/>
      <dgm:spPr/>
      <dgm:t>
        <a:bodyPr/>
        <a:lstStyle/>
        <a:p>
          <a:endParaRPr lang="en-US"/>
        </a:p>
      </dgm:t>
    </dgm:pt>
    <dgm:pt modelId="{4131AA82-C94B-4FAB-A441-83907F8AEAEB}" type="sibTrans" cxnId="{927618AF-E8E4-4F16-9F1B-F404D77296D4}">
      <dgm:prSet/>
      <dgm:spPr/>
      <dgm:t>
        <a:bodyPr/>
        <a:lstStyle/>
        <a:p>
          <a:endParaRPr lang="en-US"/>
        </a:p>
      </dgm:t>
    </dgm:pt>
    <dgm:pt modelId="{9499006A-01FD-487B-9776-0B16ECC09E01}" type="pres">
      <dgm:prSet presAssocID="{D6B269F9-2606-48A6-9A2B-A03CD1C8A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0AAAB-78DC-4547-9EB9-58FD230E5E3F}" type="pres">
      <dgm:prSet presAssocID="{B02C2C2F-AB77-48B4-8623-422493786EB9}" presName="node" presStyleLbl="node1" presStyleIdx="0" presStyleCnt="5" custLinFactNeighborX="2205" custLinFactNeighborY="67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C7180-5291-4FDC-9FC7-33F516C6B8BD}" type="pres">
      <dgm:prSet presAssocID="{7728561A-8280-4218-A517-4192C15D19D1}" presName="sibTrans" presStyleCnt="0"/>
      <dgm:spPr/>
      <dgm:t>
        <a:bodyPr/>
        <a:lstStyle/>
        <a:p>
          <a:endParaRPr lang="en-US"/>
        </a:p>
      </dgm:t>
    </dgm:pt>
    <dgm:pt modelId="{0A97543F-FDD8-42EE-A6EA-490A29082033}" type="pres">
      <dgm:prSet presAssocID="{7F2A753A-7D33-4705-A777-E5F04E818AEE}" presName="node" presStyleLbl="node1" presStyleIdx="1" presStyleCnt="5" custLinFactNeighborX="-2295" custLinFactNeighborY="67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3BB01-D100-4FBA-85A4-978C3550E0CD}" type="pres">
      <dgm:prSet presAssocID="{60E92716-17B8-4F4B-A15B-425B76E7DBCF}" presName="sibTrans" presStyleCnt="0"/>
      <dgm:spPr/>
      <dgm:t>
        <a:bodyPr/>
        <a:lstStyle/>
        <a:p>
          <a:endParaRPr lang="en-US"/>
        </a:p>
      </dgm:t>
    </dgm:pt>
    <dgm:pt modelId="{5DC263AD-311F-422E-833B-650A13C1BA16}" type="pres">
      <dgm:prSet presAssocID="{665F2196-1304-4060-9053-3A5BF603A992}" presName="node" presStyleLbl="node1" presStyleIdx="2" presStyleCnt="5" custLinFactNeighborX="2205" custLinFactNeighborY="6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99E06-53CC-4826-A9E9-2CB8145306A1}" type="pres">
      <dgm:prSet presAssocID="{392B4EB4-BB83-43B3-BD0C-94AF869D028F}" presName="sibTrans" presStyleCnt="0"/>
      <dgm:spPr/>
      <dgm:t>
        <a:bodyPr/>
        <a:lstStyle/>
        <a:p>
          <a:endParaRPr lang="en-US"/>
        </a:p>
      </dgm:t>
    </dgm:pt>
    <dgm:pt modelId="{4B7307EB-2CD6-419A-ADEB-A8DFE2EE8B07}" type="pres">
      <dgm:prSet presAssocID="{6A226B2D-3086-4CA3-9CED-CA5268EAA050}" presName="node" presStyleLbl="node1" presStyleIdx="3" presStyleCnt="5" custLinFactNeighborX="-2295" custLinFactNeighborY="6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5DAA7-A875-4016-BDDF-87AE9AEE15FF}" type="pres">
      <dgm:prSet presAssocID="{A0822612-477C-4DB3-9B2F-9A248F5C5FE2}" presName="sibTrans" presStyleCnt="0"/>
      <dgm:spPr/>
      <dgm:t>
        <a:bodyPr/>
        <a:lstStyle/>
        <a:p>
          <a:endParaRPr lang="en-US"/>
        </a:p>
      </dgm:t>
    </dgm:pt>
    <dgm:pt modelId="{1DF48940-AF7C-4C27-A864-ED1B01549197}" type="pres">
      <dgm:prSet presAssocID="{F7449E49-96AC-4294-A405-5E0FAD50F08A}" presName="node" presStyleLbl="node1" presStyleIdx="4" presStyleCnt="5" custScaleX="279582" custScaleY="45004" custLinFactY="-100000" custLinFactNeighborX="357" custLinFactNeighborY="-124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4E2A6-9A11-4699-9AD6-E6219F94A536}" srcId="{D6B269F9-2606-48A6-9A2B-A03CD1C8A1FF}" destId="{6A226B2D-3086-4CA3-9CED-CA5268EAA050}" srcOrd="3" destOrd="0" parTransId="{4B0A8B5E-1E59-48B6-B11A-AA11240967A3}" sibTransId="{A0822612-477C-4DB3-9B2F-9A248F5C5FE2}"/>
    <dgm:cxn modelId="{E58BBBC2-F28E-4814-A93E-E0DE788BF944}" type="presOf" srcId="{6A226B2D-3086-4CA3-9CED-CA5268EAA050}" destId="{4B7307EB-2CD6-419A-ADEB-A8DFE2EE8B07}" srcOrd="0" destOrd="0" presId="urn:microsoft.com/office/officeart/2005/8/layout/default"/>
    <dgm:cxn modelId="{FC2EFE61-BFC1-49AB-94BE-A7CF2F1EEF2C}" srcId="{D6B269F9-2606-48A6-9A2B-A03CD1C8A1FF}" destId="{7F2A753A-7D33-4705-A777-E5F04E818AEE}" srcOrd="1" destOrd="0" parTransId="{2A8F065A-85C2-4635-A389-0BFCC6FEFE0F}" sibTransId="{60E92716-17B8-4F4B-A15B-425B76E7DBCF}"/>
    <dgm:cxn modelId="{3747E20A-39CD-4D81-92F5-17456F6C4605}" type="presOf" srcId="{7F2A753A-7D33-4705-A777-E5F04E818AEE}" destId="{0A97543F-FDD8-42EE-A6EA-490A29082033}" srcOrd="0" destOrd="0" presId="urn:microsoft.com/office/officeart/2005/8/layout/default"/>
    <dgm:cxn modelId="{927618AF-E8E4-4F16-9F1B-F404D77296D4}" srcId="{D6B269F9-2606-48A6-9A2B-A03CD1C8A1FF}" destId="{F7449E49-96AC-4294-A405-5E0FAD50F08A}" srcOrd="4" destOrd="0" parTransId="{BB80B5D0-FE6E-4A7F-B6F0-6970AB82E32A}" sibTransId="{4131AA82-C94B-4FAB-A441-83907F8AEAEB}"/>
    <dgm:cxn modelId="{5FDF51B7-B87B-42F9-AD3E-CFC4FEFE3E55}" srcId="{D6B269F9-2606-48A6-9A2B-A03CD1C8A1FF}" destId="{665F2196-1304-4060-9053-3A5BF603A992}" srcOrd="2" destOrd="0" parTransId="{CF36A32C-50D7-4FC5-96A5-9B328ECFECEB}" sibTransId="{392B4EB4-BB83-43B3-BD0C-94AF869D028F}"/>
    <dgm:cxn modelId="{ED349817-86F3-4353-B6AC-AD8384BBFC49}" type="presOf" srcId="{B02C2C2F-AB77-48B4-8623-422493786EB9}" destId="{8700AAAB-78DC-4547-9EB9-58FD230E5E3F}" srcOrd="0" destOrd="0" presId="urn:microsoft.com/office/officeart/2005/8/layout/default"/>
    <dgm:cxn modelId="{B15A80CA-7550-4B0B-A67D-E52E8576DF85}" type="presOf" srcId="{F7449E49-96AC-4294-A405-5E0FAD50F08A}" destId="{1DF48940-AF7C-4C27-A864-ED1B01549197}" srcOrd="0" destOrd="0" presId="urn:microsoft.com/office/officeart/2005/8/layout/default"/>
    <dgm:cxn modelId="{F16287F5-82B0-4EBF-9D29-EBBA5DDDC18A}" srcId="{D6B269F9-2606-48A6-9A2B-A03CD1C8A1FF}" destId="{B02C2C2F-AB77-48B4-8623-422493786EB9}" srcOrd="0" destOrd="0" parTransId="{D9602646-B3B8-4580-9F5F-0435C0C11883}" sibTransId="{7728561A-8280-4218-A517-4192C15D19D1}"/>
    <dgm:cxn modelId="{87DF3A8F-2427-4AC4-8458-1B0E84811DC0}" type="presOf" srcId="{665F2196-1304-4060-9053-3A5BF603A992}" destId="{5DC263AD-311F-422E-833B-650A13C1BA16}" srcOrd="0" destOrd="0" presId="urn:microsoft.com/office/officeart/2005/8/layout/default"/>
    <dgm:cxn modelId="{FE44B435-AEAE-4122-A366-CA7EF6A2C3E8}" type="presOf" srcId="{D6B269F9-2606-48A6-9A2B-A03CD1C8A1FF}" destId="{9499006A-01FD-487B-9776-0B16ECC09E01}" srcOrd="0" destOrd="0" presId="urn:microsoft.com/office/officeart/2005/8/layout/default"/>
    <dgm:cxn modelId="{56F2C313-55FE-464F-8D2A-EFACFE893F5B}" type="presParOf" srcId="{9499006A-01FD-487B-9776-0B16ECC09E01}" destId="{8700AAAB-78DC-4547-9EB9-58FD230E5E3F}" srcOrd="0" destOrd="0" presId="urn:microsoft.com/office/officeart/2005/8/layout/default"/>
    <dgm:cxn modelId="{D4400BC9-C09D-4E1C-AFBA-93B86EF3A5C5}" type="presParOf" srcId="{9499006A-01FD-487B-9776-0B16ECC09E01}" destId="{CB0C7180-5291-4FDC-9FC7-33F516C6B8BD}" srcOrd="1" destOrd="0" presId="urn:microsoft.com/office/officeart/2005/8/layout/default"/>
    <dgm:cxn modelId="{9012C012-33A2-4133-A497-2B42CD108DB3}" type="presParOf" srcId="{9499006A-01FD-487B-9776-0B16ECC09E01}" destId="{0A97543F-FDD8-42EE-A6EA-490A29082033}" srcOrd="2" destOrd="0" presId="urn:microsoft.com/office/officeart/2005/8/layout/default"/>
    <dgm:cxn modelId="{B7349232-EF9A-4532-95DF-9E6DAAD73AF7}" type="presParOf" srcId="{9499006A-01FD-487B-9776-0B16ECC09E01}" destId="{0643BB01-D100-4FBA-85A4-978C3550E0CD}" srcOrd="3" destOrd="0" presId="urn:microsoft.com/office/officeart/2005/8/layout/default"/>
    <dgm:cxn modelId="{31937648-C143-4A70-8593-F986D3ECEEE6}" type="presParOf" srcId="{9499006A-01FD-487B-9776-0B16ECC09E01}" destId="{5DC263AD-311F-422E-833B-650A13C1BA16}" srcOrd="4" destOrd="0" presId="urn:microsoft.com/office/officeart/2005/8/layout/default"/>
    <dgm:cxn modelId="{FA18469F-7725-4A2B-8E44-5FAD96CD5D77}" type="presParOf" srcId="{9499006A-01FD-487B-9776-0B16ECC09E01}" destId="{B3999E06-53CC-4826-A9E9-2CB8145306A1}" srcOrd="5" destOrd="0" presId="urn:microsoft.com/office/officeart/2005/8/layout/default"/>
    <dgm:cxn modelId="{4B88860C-7182-4BD1-B66D-D706BC2C3A28}" type="presParOf" srcId="{9499006A-01FD-487B-9776-0B16ECC09E01}" destId="{4B7307EB-2CD6-419A-ADEB-A8DFE2EE8B07}" srcOrd="6" destOrd="0" presId="urn:microsoft.com/office/officeart/2005/8/layout/default"/>
    <dgm:cxn modelId="{5043719F-51F9-46D9-A74F-5300062A0610}" type="presParOf" srcId="{9499006A-01FD-487B-9776-0B16ECC09E01}" destId="{A935DAA7-A875-4016-BDDF-87AE9AEE15FF}" srcOrd="7" destOrd="0" presId="urn:microsoft.com/office/officeart/2005/8/layout/default"/>
    <dgm:cxn modelId="{C23B289C-6ED8-4CC5-A90F-161377370F2B}" type="presParOf" srcId="{9499006A-01FD-487B-9776-0B16ECC09E01}" destId="{1DF48940-AF7C-4C27-A864-ED1B015491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DB4A6-753A-441D-AC9F-1874BFB0C42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4723C-EB1F-4A8C-9CB4-C90FBF3767EF}">
      <dgm:prSet phldrT="[Text]"/>
      <dgm:spPr/>
      <dgm:t>
        <a:bodyPr/>
        <a:lstStyle/>
        <a:p>
          <a:r>
            <a:rPr lang="en-US" b="1" dirty="0" smtClean="0"/>
            <a:t>Why the Five Criteria?</a:t>
          </a:r>
          <a:endParaRPr lang="en-US" b="1" dirty="0"/>
        </a:p>
      </dgm:t>
    </dgm:pt>
    <dgm:pt modelId="{53FCF354-7127-44E9-87C1-FBF93B076837}" type="parTrans" cxnId="{DC7E6D45-213A-4ABD-8A68-8F20935BD07E}">
      <dgm:prSet/>
      <dgm:spPr/>
      <dgm:t>
        <a:bodyPr/>
        <a:lstStyle/>
        <a:p>
          <a:endParaRPr lang="en-US"/>
        </a:p>
      </dgm:t>
    </dgm:pt>
    <dgm:pt modelId="{57BCAB3A-A973-45FC-BF46-ACDB5436CDFD}" type="sibTrans" cxnId="{DC7E6D45-213A-4ABD-8A68-8F20935BD07E}">
      <dgm:prSet/>
      <dgm:spPr/>
      <dgm:t>
        <a:bodyPr/>
        <a:lstStyle/>
        <a:p>
          <a:endParaRPr lang="en-US"/>
        </a:p>
      </dgm:t>
    </dgm:pt>
    <dgm:pt modelId="{9D2D2051-85E4-4009-A9F5-1844F15F928A}">
      <dgm:prSet phldrT="[Text]" custT="1"/>
      <dgm:spPr/>
      <dgm:t>
        <a:bodyPr/>
        <a:lstStyle/>
        <a:p>
          <a:r>
            <a:rPr lang="en-US" sz="2800" b="1" dirty="0" smtClean="0"/>
            <a:t>Evolved over 111 years</a:t>
          </a:r>
          <a:endParaRPr lang="en-US" sz="2800" b="1" dirty="0"/>
        </a:p>
      </dgm:t>
    </dgm:pt>
    <dgm:pt modelId="{C05C554F-1EC6-4E47-B7DC-8B606A5E22D3}" type="parTrans" cxnId="{81692EFE-F1E1-4096-BA72-C19D3BB04E03}">
      <dgm:prSet/>
      <dgm:spPr/>
      <dgm:t>
        <a:bodyPr/>
        <a:lstStyle/>
        <a:p>
          <a:endParaRPr lang="en-US"/>
        </a:p>
      </dgm:t>
    </dgm:pt>
    <dgm:pt modelId="{D1C38B8F-A514-44CC-8DC1-3A1970D8AF87}" type="sibTrans" cxnId="{81692EFE-F1E1-4096-BA72-C19D3BB04E03}">
      <dgm:prSet/>
      <dgm:spPr/>
      <dgm:t>
        <a:bodyPr/>
        <a:lstStyle/>
        <a:p>
          <a:endParaRPr lang="en-US"/>
        </a:p>
      </dgm:t>
    </dgm:pt>
    <dgm:pt modelId="{E7889366-3B6D-4665-8322-9760F72F5779}">
      <dgm:prSet phldrT="[Text]" custT="1"/>
      <dgm:spPr/>
      <dgm:t>
        <a:bodyPr/>
        <a:lstStyle/>
        <a:p>
          <a:r>
            <a:rPr lang="en-US" sz="2800" b="1" dirty="0" smtClean="0"/>
            <a:t>Updated in participatory process</a:t>
          </a:r>
          <a:endParaRPr lang="en-US" sz="2800" b="1" dirty="0"/>
        </a:p>
      </dgm:t>
    </dgm:pt>
    <dgm:pt modelId="{69193F80-92CD-449C-8D5E-6176CBDA1D74}" type="parTrans" cxnId="{0B1872A8-8FB1-432F-B9B8-5C8EC01FD7AB}">
      <dgm:prSet/>
      <dgm:spPr/>
      <dgm:t>
        <a:bodyPr/>
        <a:lstStyle/>
        <a:p>
          <a:endParaRPr lang="en-US"/>
        </a:p>
      </dgm:t>
    </dgm:pt>
    <dgm:pt modelId="{B00E6BF5-3284-46A3-8133-B280995E79B8}" type="sibTrans" cxnId="{0B1872A8-8FB1-432F-B9B8-5C8EC01FD7AB}">
      <dgm:prSet/>
      <dgm:spPr/>
      <dgm:t>
        <a:bodyPr/>
        <a:lstStyle/>
        <a:p>
          <a:endParaRPr lang="en-US"/>
        </a:p>
      </dgm:t>
    </dgm:pt>
    <dgm:pt modelId="{67F593CD-0E18-4E67-9E36-2C8799B07E5C}">
      <dgm:prSet phldrT="[Text]" custT="1"/>
      <dgm:spPr/>
      <dgm:t>
        <a:bodyPr/>
        <a:lstStyle/>
        <a:p>
          <a:r>
            <a:rPr lang="en-US" sz="2800" b="1" dirty="0" smtClean="0"/>
            <a:t>Product includes insight of Ozarka and Authors</a:t>
          </a:r>
        </a:p>
      </dgm:t>
    </dgm:pt>
    <dgm:pt modelId="{7E9C0564-360D-4907-B142-DB9162C646BE}" type="parTrans" cxnId="{0182D365-36C8-43E6-B087-4157E353B4AF}">
      <dgm:prSet/>
      <dgm:spPr/>
      <dgm:t>
        <a:bodyPr/>
        <a:lstStyle/>
        <a:p>
          <a:endParaRPr lang="en-US"/>
        </a:p>
      </dgm:t>
    </dgm:pt>
    <dgm:pt modelId="{E9B41D1D-5575-4DA2-8FEB-64834188A549}" type="sibTrans" cxnId="{0182D365-36C8-43E6-B087-4157E353B4AF}">
      <dgm:prSet/>
      <dgm:spPr/>
      <dgm:t>
        <a:bodyPr/>
        <a:lstStyle/>
        <a:p>
          <a:endParaRPr lang="en-US"/>
        </a:p>
      </dgm:t>
    </dgm:pt>
    <dgm:pt modelId="{1295E907-3122-4FCD-9394-A160791F39B3}" type="pres">
      <dgm:prSet presAssocID="{88CDB4A6-753A-441D-AC9F-1874BFB0C4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A722F-E8F5-464A-985F-9165F6867E9D}" type="pres">
      <dgm:prSet presAssocID="{8004723C-EB1F-4A8C-9CB4-C90FBF3767EF}" presName="centerShape" presStyleLbl="node0" presStyleIdx="0" presStyleCnt="1"/>
      <dgm:spPr/>
      <dgm:t>
        <a:bodyPr/>
        <a:lstStyle/>
        <a:p>
          <a:endParaRPr lang="en-US"/>
        </a:p>
      </dgm:t>
    </dgm:pt>
    <dgm:pt modelId="{7887318E-7A00-4D21-BF1C-20141F40D921}" type="pres">
      <dgm:prSet presAssocID="{C05C554F-1EC6-4E47-B7DC-8B606A5E22D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DC809E4-F171-4484-A6F4-4B0086C1695C}" type="pres">
      <dgm:prSet presAssocID="{9D2D2051-85E4-4009-A9F5-1844F15F928A}" presName="node" presStyleLbl="node1" presStyleIdx="0" presStyleCnt="3" custRadScaleRad="115935" custRadScaleInc="-2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DCD44-1670-4D94-BCD6-32B61160280A}" type="pres">
      <dgm:prSet presAssocID="{69193F80-92CD-449C-8D5E-6176CBDA1D7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C974F69-EEE4-45D4-86A7-8FE71B2C1AA8}" type="pres">
      <dgm:prSet presAssocID="{E7889366-3B6D-4665-8322-9760F72F5779}" presName="node" presStyleLbl="node1" presStyleIdx="1" presStyleCnt="3" custScaleX="118625" custRadScaleRad="100057" custRadScaleInc="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7C2C-AE3B-4D5A-8B39-838F718AA60D}" type="pres">
      <dgm:prSet presAssocID="{7E9C0564-360D-4907-B142-DB9162C646B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BCDC430-2102-4CC6-BC06-159EB6E71DBA}" type="pres">
      <dgm:prSet presAssocID="{67F593CD-0E18-4E67-9E36-2C8799B07E5C}" presName="node" presStyleLbl="node1" presStyleIdx="2" presStyleCnt="3" custScaleX="109354" custScaleY="128611" custRadScaleRad="122653" custRadScaleInc="5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7AD41-464D-4A1C-9C99-B58CA3CA07DC}" type="presOf" srcId="{67F593CD-0E18-4E67-9E36-2C8799B07E5C}" destId="{1BCDC430-2102-4CC6-BC06-159EB6E71DBA}" srcOrd="0" destOrd="0" presId="urn:microsoft.com/office/officeart/2005/8/layout/radial4"/>
    <dgm:cxn modelId="{C66AA77E-1579-4300-B635-D2049BBA308E}" type="presOf" srcId="{C05C554F-1EC6-4E47-B7DC-8B606A5E22D3}" destId="{7887318E-7A00-4D21-BF1C-20141F40D921}" srcOrd="0" destOrd="0" presId="urn:microsoft.com/office/officeart/2005/8/layout/radial4"/>
    <dgm:cxn modelId="{C7D267FD-863F-4C86-A179-B10A7330ED33}" type="presOf" srcId="{69193F80-92CD-449C-8D5E-6176CBDA1D74}" destId="{2D7DCD44-1670-4D94-BCD6-32B61160280A}" srcOrd="0" destOrd="0" presId="urn:microsoft.com/office/officeart/2005/8/layout/radial4"/>
    <dgm:cxn modelId="{FBA155C8-EE3F-4B2F-A1EA-A281D7856D6C}" type="presOf" srcId="{9D2D2051-85E4-4009-A9F5-1844F15F928A}" destId="{5DC809E4-F171-4484-A6F4-4B0086C1695C}" srcOrd="0" destOrd="0" presId="urn:microsoft.com/office/officeart/2005/8/layout/radial4"/>
    <dgm:cxn modelId="{89BBE7BF-5253-4863-937E-08B31185C727}" type="presOf" srcId="{8004723C-EB1F-4A8C-9CB4-C90FBF3767EF}" destId="{F64A722F-E8F5-464A-985F-9165F6867E9D}" srcOrd="0" destOrd="0" presId="urn:microsoft.com/office/officeart/2005/8/layout/radial4"/>
    <dgm:cxn modelId="{0B1872A8-8FB1-432F-B9B8-5C8EC01FD7AB}" srcId="{8004723C-EB1F-4A8C-9CB4-C90FBF3767EF}" destId="{E7889366-3B6D-4665-8322-9760F72F5779}" srcOrd="1" destOrd="0" parTransId="{69193F80-92CD-449C-8D5E-6176CBDA1D74}" sibTransId="{B00E6BF5-3284-46A3-8133-B280995E79B8}"/>
    <dgm:cxn modelId="{81692EFE-F1E1-4096-BA72-C19D3BB04E03}" srcId="{8004723C-EB1F-4A8C-9CB4-C90FBF3767EF}" destId="{9D2D2051-85E4-4009-A9F5-1844F15F928A}" srcOrd="0" destOrd="0" parTransId="{C05C554F-1EC6-4E47-B7DC-8B606A5E22D3}" sibTransId="{D1C38B8F-A514-44CC-8DC1-3A1970D8AF87}"/>
    <dgm:cxn modelId="{BBDDF1A4-5003-49A9-B4A5-8F76D50F7242}" type="presOf" srcId="{E7889366-3B6D-4665-8322-9760F72F5779}" destId="{4C974F69-EEE4-45D4-86A7-8FE71B2C1AA8}" srcOrd="0" destOrd="0" presId="urn:microsoft.com/office/officeart/2005/8/layout/radial4"/>
    <dgm:cxn modelId="{890D2A4A-6A07-4B1A-AC8E-A6CECC150272}" type="presOf" srcId="{88CDB4A6-753A-441D-AC9F-1874BFB0C42D}" destId="{1295E907-3122-4FCD-9394-A160791F39B3}" srcOrd="0" destOrd="0" presId="urn:microsoft.com/office/officeart/2005/8/layout/radial4"/>
    <dgm:cxn modelId="{8C8D45A5-879D-42B1-B3DF-A04ACE962FA3}" type="presOf" srcId="{7E9C0564-360D-4907-B142-DB9162C646BE}" destId="{1B447C2C-AE3B-4D5A-8B39-838F718AA60D}" srcOrd="0" destOrd="0" presId="urn:microsoft.com/office/officeart/2005/8/layout/radial4"/>
    <dgm:cxn modelId="{DC7E6D45-213A-4ABD-8A68-8F20935BD07E}" srcId="{88CDB4A6-753A-441D-AC9F-1874BFB0C42D}" destId="{8004723C-EB1F-4A8C-9CB4-C90FBF3767EF}" srcOrd="0" destOrd="0" parTransId="{53FCF354-7127-44E9-87C1-FBF93B076837}" sibTransId="{57BCAB3A-A973-45FC-BF46-ACDB5436CDFD}"/>
    <dgm:cxn modelId="{0182D365-36C8-43E6-B087-4157E353B4AF}" srcId="{8004723C-EB1F-4A8C-9CB4-C90FBF3767EF}" destId="{67F593CD-0E18-4E67-9E36-2C8799B07E5C}" srcOrd="2" destOrd="0" parTransId="{7E9C0564-360D-4907-B142-DB9162C646BE}" sibTransId="{E9B41D1D-5575-4DA2-8FEB-64834188A549}"/>
    <dgm:cxn modelId="{27D0FC77-97EF-4396-B31B-873C1B63CBA2}" type="presParOf" srcId="{1295E907-3122-4FCD-9394-A160791F39B3}" destId="{F64A722F-E8F5-464A-985F-9165F6867E9D}" srcOrd="0" destOrd="0" presId="urn:microsoft.com/office/officeart/2005/8/layout/radial4"/>
    <dgm:cxn modelId="{42BEAEC8-DDBC-48DE-9A55-791305D6FB36}" type="presParOf" srcId="{1295E907-3122-4FCD-9394-A160791F39B3}" destId="{7887318E-7A00-4D21-BF1C-20141F40D921}" srcOrd="1" destOrd="0" presId="urn:microsoft.com/office/officeart/2005/8/layout/radial4"/>
    <dgm:cxn modelId="{02C06BD8-5DEF-46BA-89D6-6B736AD903FB}" type="presParOf" srcId="{1295E907-3122-4FCD-9394-A160791F39B3}" destId="{5DC809E4-F171-4484-A6F4-4B0086C1695C}" srcOrd="2" destOrd="0" presId="urn:microsoft.com/office/officeart/2005/8/layout/radial4"/>
    <dgm:cxn modelId="{354B3280-2EC4-48FF-8005-2131C76143D5}" type="presParOf" srcId="{1295E907-3122-4FCD-9394-A160791F39B3}" destId="{2D7DCD44-1670-4D94-BCD6-32B61160280A}" srcOrd="3" destOrd="0" presId="urn:microsoft.com/office/officeart/2005/8/layout/radial4"/>
    <dgm:cxn modelId="{05306E97-79FE-4309-AE38-43A2EAFF8C1E}" type="presParOf" srcId="{1295E907-3122-4FCD-9394-A160791F39B3}" destId="{4C974F69-EEE4-45D4-86A7-8FE71B2C1AA8}" srcOrd="4" destOrd="0" presId="urn:microsoft.com/office/officeart/2005/8/layout/radial4"/>
    <dgm:cxn modelId="{E3B52F75-7071-46A3-B376-29B81870E71D}" type="presParOf" srcId="{1295E907-3122-4FCD-9394-A160791F39B3}" destId="{1B447C2C-AE3B-4D5A-8B39-838F718AA60D}" srcOrd="5" destOrd="0" presId="urn:microsoft.com/office/officeart/2005/8/layout/radial4"/>
    <dgm:cxn modelId="{C1A230A9-6B16-4253-AD6A-2335284BC978}" type="presParOf" srcId="{1295E907-3122-4FCD-9394-A160791F39B3}" destId="{1BCDC430-2102-4CC6-BC06-159EB6E71D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17E43-1791-4E44-BA80-A46212A5011E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4408C2AE-E691-4670-9B85-10CD54DD9B2A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All </a:t>
          </a:r>
        </a:p>
        <a:p>
          <a:r>
            <a:rPr lang="en-US" sz="3200" dirty="0" smtClean="0">
              <a:solidFill>
                <a:schemeClr val="bg1"/>
              </a:solidFill>
            </a:rPr>
            <a:t>participate</a:t>
          </a:r>
          <a:endParaRPr lang="en-US" sz="3200" dirty="0">
            <a:solidFill>
              <a:schemeClr val="bg1"/>
            </a:solidFill>
          </a:endParaRPr>
        </a:p>
      </dgm:t>
    </dgm:pt>
    <dgm:pt modelId="{1B9BF05B-F1EE-4B15-961C-8E8B38FB7691}" type="parTrans" cxnId="{29AE3579-EB39-4340-9FFD-443F1EC13B77}">
      <dgm:prSet/>
      <dgm:spPr/>
      <dgm:t>
        <a:bodyPr/>
        <a:lstStyle/>
        <a:p>
          <a:endParaRPr lang="en-US"/>
        </a:p>
      </dgm:t>
    </dgm:pt>
    <dgm:pt modelId="{C880200C-67E5-4434-A0E7-EBC8D9421FF0}" type="sibTrans" cxnId="{29AE3579-EB39-4340-9FFD-443F1EC13B77}">
      <dgm:prSet/>
      <dgm:spPr/>
      <dgm:t>
        <a:bodyPr/>
        <a:lstStyle/>
        <a:p>
          <a:endParaRPr lang="en-US"/>
        </a:p>
      </dgm:t>
    </dgm:pt>
    <dgm:pt modelId="{38619383-B184-423B-B317-0B7B30AA52C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All learn about the Five Criteria</a:t>
          </a:r>
          <a:endParaRPr lang="en-US" sz="3200" dirty="0">
            <a:solidFill>
              <a:schemeClr val="bg1"/>
            </a:solidFill>
          </a:endParaRPr>
        </a:p>
      </dgm:t>
    </dgm:pt>
    <dgm:pt modelId="{1F6A158D-37E4-4E1B-9599-B22BB848E9E0}" type="parTrans" cxnId="{3221F885-C96C-4AA1-B59D-C58506E834E5}">
      <dgm:prSet/>
      <dgm:spPr/>
      <dgm:t>
        <a:bodyPr/>
        <a:lstStyle/>
        <a:p>
          <a:endParaRPr lang="en-US"/>
        </a:p>
      </dgm:t>
    </dgm:pt>
    <dgm:pt modelId="{4A4FB4E8-2806-4438-8AEC-F833D09DC04C}" type="sibTrans" cxnId="{3221F885-C96C-4AA1-B59D-C58506E834E5}">
      <dgm:prSet/>
      <dgm:spPr/>
      <dgm:t>
        <a:bodyPr/>
        <a:lstStyle/>
        <a:p>
          <a:endParaRPr lang="en-US"/>
        </a:p>
      </dgm:t>
    </dgm:pt>
    <dgm:pt modelId="{63DA8DAB-BA08-4D7B-9239-ADC8B0D1C6D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Documentation for Accreditation</a:t>
          </a:r>
          <a:endParaRPr lang="en-US" sz="3200" dirty="0">
            <a:solidFill>
              <a:schemeClr val="bg1"/>
            </a:solidFill>
          </a:endParaRPr>
        </a:p>
      </dgm:t>
    </dgm:pt>
    <dgm:pt modelId="{90E494A0-1C6D-47BC-BB6A-985B35534C13}" type="parTrans" cxnId="{DA47EDD1-F02C-467E-8136-F6D5157CC28C}">
      <dgm:prSet/>
      <dgm:spPr/>
      <dgm:t>
        <a:bodyPr/>
        <a:lstStyle/>
        <a:p>
          <a:endParaRPr lang="en-US"/>
        </a:p>
      </dgm:t>
    </dgm:pt>
    <dgm:pt modelId="{001BE923-DA22-4719-9DC6-634B55817561}" type="sibTrans" cxnId="{DA47EDD1-F02C-467E-8136-F6D5157CC28C}">
      <dgm:prSet/>
      <dgm:spPr/>
      <dgm:t>
        <a:bodyPr/>
        <a:lstStyle/>
        <a:p>
          <a:endParaRPr lang="en-US"/>
        </a:p>
      </dgm:t>
    </dgm:pt>
    <dgm:pt modelId="{FF89787D-D5B5-4AF0-947E-BA4868A58F44}" type="pres">
      <dgm:prSet presAssocID="{C0717E43-1791-4E44-BA80-A46212A5011E}" presName="Name0" presStyleCnt="0">
        <dgm:presLayoutVars>
          <dgm:dir/>
          <dgm:animLvl val="lvl"/>
          <dgm:resizeHandles val="exact"/>
        </dgm:presLayoutVars>
      </dgm:prSet>
      <dgm:spPr/>
    </dgm:pt>
    <dgm:pt modelId="{8A27BB4A-4E54-4E9B-981C-EF1A3AE3C484}" type="pres">
      <dgm:prSet presAssocID="{4408C2AE-E691-4670-9B85-10CD54DD9B2A}" presName="Name8" presStyleCnt="0"/>
      <dgm:spPr/>
    </dgm:pt>
    <dgm:pt modelId="{F7073A63-D9C4-4A78-8C4D-B8801C610C45}" type="pres">
      <dgm:prSet presAssocID="{4408C2AE-E691-4670-9B85-10CD54DD9B2A}" presName="level" presStyleLbl="node1" presStyleIdx="0" presStyleCnt="3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64FD-0525-4230-A6D7-504A9A7C7CBB}" type="pres">
      <dgm:prSet presAssocID="{4408C2AE-E691-4670-9B85-10CD54DD9B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F3278-BCF7-4C63-BDDE-D1A0913933AA}" type="pres">
      <dgm:prSet presAssocID="{38619383-B184-423B-B317-0B7B30AA52CE}" presName="Name8" presStyleCnt="0"/>
      <dgm:spPr/>
    </dgm:pt>
    <dgm:pt modelId="{CA5CDE8D-FCD6-48F4-8BC6-4D821EAFA09B}" type="pres">
      <dgm:prSet presAssocID="{38619383-B184-423B-B317-0B7B30AA52C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3BD95-CEB1-4048-A9ED-D293954AD6FB}" type="pres">
      <dgm:prSet presAssocID="{38619383-B184-423B-B317-0B7B30AA52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5D96-274C-4845-94F6-D9566D3F985A}" type="pres">
      <dgm:prSet presAssocID="{63DA8DAB-BA08-4D7B-9239-ADC8B0D1C6DE}" presName="Name8" presStyleCnt="0"/>
      <dgm:spPr/>
    </dgm:pt>
    <dgm:pt modelId="{D49735C3-1FE0-4B23-ACC5-A3228A5CBC30}" type="pres">
      <dgm:prSet presAssocID="{63DA8DAB-BA08-4D7B-9239-ADC8B0D1C6D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F53BC-8D60-4F90-A2E7-4B29C53E0C83}" type="pres">
      <dgm:prSet presAssocID="{63DA8DAB-BA08-4D7B-9239-ADC8B0D1C6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2395F-0FF1-4A9A-AC75-C0D43EF2AC72}" type="presOf" srcId="{38619383-B184-423B-B317-0B7B30AA52CE}" destId="{CA5CDE8D-FCD6-48F4-8BC6-4D821EAFA09B}" srcOrd="0" destOrd="0" presId="urn:microsoft.com/office/officeart/2005/8/layout/pyramid1"/>
    <dgm:cxn modelId="{337C3BEA-92A9-4793-8981-5A8A18EE0EA5}" type="presOf" srcId="{4408C2AE-E691-4670-9B85-10CD54DD9B2A}" destId="{F7073A63-D9C4-4A78-8C4D-B8801C610C45}" srcOrd="0" destOrd="0" presId="urn:microsoft.com/office/officeart/2005/8/layout/pyramid1"/>
    <dgm:cxn modelId="{50C36F6C-561C-4899-84F5-1B5B48EBCF3B}" type="presOf" srcId="{4408C2AE-E691-4670-9B85-10CD54DD9B2A}" destId="{491B64FD-0525-4230-A6D7-504A9A7C7CBB}" srcOrd="1" destOrd="0" presId="urn:microsoft.com/office/officeart/2005/8/layout/pyramid1"/>
    <dgm:cxn modelId="{587CF9FF-8996-456C-BEE5-951C2726DABA}" type="presOf" srcId="{63DA8DAB-BA08-4D7B-9239-ADC8B0D1C6DE}" destId="{77AF53BC-8D60-4F90-A2E7-4B29C53E0C83}" srcOrd="1" destOrd="0" presId="urn:microsoft.com/office/officeart/2005/8/layout/pyramid1"/>
    <dgm:cxn modelId="{29AE3579-EB39-4340-9FFD-443F1EC13B77}" srcId="{C0717E43-1791-4E44-BA80-A46212A5011E}" destId="{4408C2AE-E691-4670-9B85-10CD54DD9B2A}" srcOrd="0" destOrd="0" parTransId="{1B9BF05B-F1EE-4B15-961C-8E8B38FB7691}" sibTransId="{C880200C-67E5-4434-A0E7-EBC8D9421FF0}"/>
    <dgm:cxn modelId="{07B0F8E7-1D65-4A59-BE80-DD0723D1FA93}" type="presOf" srcId="{63DA8DAB-BA08-4D7B-9239-ADC8B0D1C6DE}" destId="{D49735C3-1FE0-4B23-ACC5-A3228A5CBC30}" srcOrd="0" destOrd="0" presId="urn:microsoft.com/office/officeart/2005/8/layout/pyramid1"/>
    <dgm:cxn modelId="{8D3DED06-9AF4-4D6A-A124-E7586B8017FD}" type="presOf" srcId="{C0717E43-1791-4E44-BA80-A46212A5011E}" destId="{FF89787D-D5B5-4AF0-947E-BA4868A58F44}" srcOrd="0" destOrd="0" presId="urn:microsoft.com/office/officeart/2005/8/layout/pyramid1"/>
    <dgm:cxn modelId="{DA47EDD1-F02C-467E-8136-F6D5157CC28C}" srcId="{C0717E43-1791-4E44-BA80-A46212A5011E}" destId="{63DA8DAB-BA08-4D7B-9239-ADC8B0D1C6DE}" srcOrd="2" destOrd="0" parTransId="{90E494A0-1C6D-47BC-BB6A-985B35534C13}" sibTransId="{001BE923-DA22-4719-9DC6-634B55817561}"/>
    <dgm:cxn modelId="{3221F885-C96C-4AA1-B59D-C58506E834E5}" srcId="{C0717E43-1791-4E44-BA80-A46212A5011E}" destId="{38619383-B184-423B-B317-0B7B30AA52CE}" srcOrd="1" destOrd="0" parTransId="{1F6A158D-37E4-4E1B-9599-B22BB848E9E0}" sibTransId="{4A4FB4E8-2806-4438-8AEC-F833D09DC04C}"/>
    <dgm:cxn modelId="{62FF638C-974C-4FD2-9207-8BE9F258E27E}" type="presOf" srcId="{38619383-B184-423B-B317-0B7B30AA52CE}" destId="{CE23BD95-CEB1-4048-A9ED-D293954AD6FB}" srcOrd="1" destOrd="0" presId="urn:microsoft.com/office/officeart/2005/8/layout/pyramid1"/>
    <dgm:cxn modelId="{413071DE-C7A4-4CA9-85A3-3D7BD7A03F9E}" type="presParOf" srcId="{FF89787D-D5B5-4AF0-947E-BA4868A58F44}" destId="{8A27BB4A-4E54-4E9B-981C-EF1A3AE3C484}" srcOrd="0" destOrd="0" presId="urn:microsoft.com/office/officeart/2005/8/layout/pyramid1"/>
    <dgm:cxn modelId="{A88D83E6-CB9A-4AD4-8BF0-C642AFF1F5F3}" type="presParOf" srcId="{8A27BB4A-4E54-4E9B-981C-EF1A3AE3C484}" destId="{F7073A63-D9C4-4A78-8C4D-B8801C610C45}" srcOrd="0" destOrd="0" presId="urn:microsoft.com/office/officeart/2005/8/layout/pyramid1"/>
    <dgm:cxn modelId="{8D4BBA72-2DEF-4DCB-AB25-B9CF600A8BB4}" type="presParOf" srcId="{8A27BB4A-4E54-4E9B-981C-EF1A3AE3C484}" destId="{491B64FD-0525-4230-A6D7-504A9A7C7CBB}" srcOrd="1" destOrd="0" presId="urn:microsoft.com/office/officeart/2005/8/layout/pyramid1"/>
    <dgm:cxn modelId="{082E0037-E8FC-4BBD-AC8D-71893C43140C}" type="presParOf" srcId="{FF89787D-D5B5-4AF0-947E-BA4868A58F44}" destId="{ABBF3278-BCF7-4C63-BDDE-D1A0913933AA}" srcOrd="1" destOrd="0" presId="urn:microsoft.com/office/officeart/2005/8/layout/pyramid1"/>
    <dgm:cxn modelId="{EEC14A6C-7693-4D89-98D2-1D297B3EDECF}" type="presParOf" srcId="{ABBF3278-BCF7-4C63-BDDE-D1A0913933AA}" destId="{CA5CDE8D-FCD6-48F4-8BC6-4D821EAFA09B}" srcOrd="0" destOrd="0" presId="urn:microsoft.com/office/officeart/2005/8/layout/pyramid1"/>
    <dgm:cxn modelId="{969168C5-EB51-4975-91FA-F0843E04DE55}" type="presParOf" srcId="{ABBF3278-BCF7-4C63-BDDE-D1A0913933AA}" destId="{CE23BD95-CEB1-4048-A9ED-D293954AD6FB}" srcOrd="1" destOrd="0" presId="urn:microsoft.com/office/officeart/2005/8/layout/pyramid1"/>
    <dgm:cxn modelId="{2ABC0039-3333-407A-9A15-53DAB33533D5}" type="presParOf" srcId="{FF89787D-D5B5-4AF0-947E-BA4868A58F44}" destId="{B3445D96-274C-4845-94F6-D9566D3F985A}" srcOrd="2" destOrd="0" presId="urn:microsoft.com/office/officeart/2005/8/layout/pyramid1"/>
    <dgm:cxn modelId="{A277472A-3283-4508-A502-19C209898AB2}" type="presParOf" srcId="{B3445D96-274C-4845-94F6-D9566D3F985A}" destId="{D49735C3-1FE0-4B23-ACC5-A3228A5CBC30}" srcOrd="0" destOrd="0" presId="urn:microsoft.com/office/officeart/2005/8/layout/pyramid1"/>
    <dgm:cxn modelId="{F37A9923-0923-431F-B3B3-E7130CFF119E}" type="presParOf" srcId="{B3445D96-274C-4845-94F6-D9566D3F985A}" destId="{77AF53BC-8D60-4F90-A2E7-4B29C53E0C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8DADE4-64BA-4CFE-B1E5-26C4D41C2742}" type="doc">
      <dgm:prSet loTypeId="urn:microsoft.com/office/officeart/2005/8/layout/hLis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5089F-868F-4CAC-808E-5CACFCA7F97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Planning Manual</a:t>
          </a:r>
        </a:p>
        <a:p>
          <a:r>
            <a:rPr lang="en-US" b="1" dirty="0" smtClean="0"/>
            <a:t>2006-07</a:t>
          </a:r>
        </a:p>
        <a:p>
          <a:r>
            <a:rPr lang="en-US" b="1" dirty="0" smtClean="0"/>
            <a:t>2007-08</a:t>
          </a:r>
        </a:p>
        <a:p>
          <a:r>
            <a:rPr lang="en-US" b="1" dirty="0" smtClean="0"/>
            <a:t>2008-09</a:t>
          </a:r>
        </a:p>
        <a:p>
          <a:r>
            <a:rPr lang="en-US" b="1" dirty="0" smtClean="0"/>
            <a:t>2009-2010</a:t>
          </a:r>
          <a:endParaRPr lang="en-US" b="1" dirty="0"/>
        </a:p>
      </dgm:t>
    </dgm:pt>
    <dgm:pt modelId="{AD3D1730-0C21-492F-B207-33A89D807CB5}" type="parTrans" cxnId="{269157A8-4AF4-4063-847A-9C9DA3C16E70}">
      <dgm:prSet/>
      <dgm:spPr/>
      <dgm:t>
        <a:bodyPr/>
        <a:lstStyle/>
        <a:p>
          <a:endParaRPr lang="en-US"/>
        </a:p>
      </dgm:t>
    </dgm:pt>
    <dgm:pt modelId="{E0969291-4254-40F3-9C5F-214516012BB5}" type="sibTrans" cxnId="{269157A8-4AF4-4063-847A-9C9DA3C16E70}">
      <dgm:prSet/>
      <dgm:spPr/>
      <dgm:t>
        <a:bodyPr/>
        <a:lstStyle/>
        <a:p>
          <a:endParaRPr lang="en-US"/>
        </a:p>
      </dgm:t>
    </dgm:pt>
    <dgm:pt modelId="{BFB76EBE-6E55-4201-B710-1E34DC5C551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Planning Results Manual</a:t>
          </a:r>
        </a:p>
        <a:p>
          <a:r>
            <a:rPr lang="en-US" b="1" dirty="0" smtClean="0"/>
            <a:t>2006-07</a:t>
          </a:r>
        </a:p>
        <a:p>
          <a:r>
            <a:rPr lang="en-US" b="1" dirty="0" smtClean="0"/>
            <a:t>2007-08</a:t>
          </a:r>
        </a:p>
        <a:p>
          <a:r>
            <a:rPr lang="en-US" b="1" dirty="0" smtClean="0"/>
            <a:t>2008-09</a:t>
          </a:r>
          <a:endParaRPr lang="en-US" b="1" dirty="0"/>
        </a:p>
      </dgm:t>
    </dgm:pt>
    <dgm:pt modelId="{8E2830E4-E4E1-405E-A5D9-76CC80D8BAD7}" type="parTrans" cxnId="{A3C549C1-88B9-423E-94ED-E8E0D60544B3}">
      <dgm:prSet/>
      <dgm:spPr/>
      <dgm:t>
        <a:bodyPr/>
        <a:lstStyle/>
        <a:p>
          <a:endParaRPr lang="en-US"/>
        </a:p>
      </dgm:t>
    </dgm:pt>
    <dgm:pt modelId="{E53BD295-7F6C-425C-B37A-02F20F2FF6D5}" type="sibTrans" cxnId="{A3C549C1-88B9-423E-94ED-E8E0D60544B3}">
      <dgm:prSet/>
      <dgm:spPr/>
      <dgm:t>
        <a:bodyPr/>
        <a:lstStyle/>
        <a:p>
          <a:endParaRPr lang="en-US"/>
        </a:p>
      </dgm:t>
    </dgm:pt>
    <dgm:pt modelId="{9B04A74E-C6ED-4EAD-889E-58FF039858D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Review of Planning Manual</a:t>
          </a:r>
        </a:p>
        <a:p>
          <a:r>
            <a:rPr lang="en-US" b="1" dirty="0" smtClean="0"/>
            <a:t>2006-2007</a:t>
          </a:r>
          <a:endParaRPr lang="en-US" b="1" dirty="0"/>
        </a:p>
      </dgm:t>
    </dgm:pt>
    <dgm:pt modelId="{2F5867A3-5010-4631-96CF-18E31C4C470C}" type="parTrans" cxnId="{DC8CC186-D50A-41AD-9DDB-15FF092450AC}">
      <dgm:prSet/>
      <dgm:spPr/>
      <dgm:t>
        <a:bodyPr/>
        <a:lstStyle/>
        <a:p>
          <a:endParaRPr lang="en-US"/>
        </a:p>
      </dgm:t>
    </dgm:pt>
    <dgm:pt modelId="{73D55A27-ACC6-40D4-8CCE-1501E5177582}" type="sibTrans" cxnId="{DC8CC186-D50A-41AD-9DDB-15FF092450AC}">
      <dgm:prSet/>
      <dgm:spPr/>
      <dgm:t>
        <a:bodyPr/>
        <a:lstStyle/>
        <a:p>
          <a:endParaRPr lang="en-US"/>
        </a:p>
      </dgm:t>
    </dgm:pt>
    <dgm:pt modelId="{EB202E43-683D-490C-A860-7E41352BDCE2}">
      <dgm:prSet phldrT="[Text]"/>
      <dgm:spPr/>
      <dgm:t>
        <a:bodyPr/>
        <a:lstStyle/>
        <a:p>
          <a:r>
            <a:rPr lang="en-US" b="1" dirty="0" smtClean="0"/>
            <a:t>Products </a:t>
          </a:r>
          <a:endParaRPr lang="en-US" b="1" dirty="0"/>
        </a:p>
      </dgm:t>
    </dgm:pt>
    <dgm:pt modelId="{2F61E2AE-9502-4EBF-9E64-DFA2D6052F89}" type="sibTrans" cxnId="{95AF6A5F-778F-48B8-82BF-C962C0A50DE1}">
      <dgm:prSet/>
      <dgm:spPr/>
      <dgm:t>
        <a:bodyPr/>
        <a:lstStyle/>
        <a:p>
          <a:endParaRPr lang="en-US"/>
        </a:p>
      </dgm:t>
    </dgm:pt>
    <dgm:pt modelId="{28A786D3-0C18-4880-851F-4E86E809B693}" type="parTrans" cxnId="{95AF6A5F-778F-48B8-82BF-C962C0A50DE1}">
      <dgm:prSet/>
      <dgm:spPr/>
      <dgm:t>
        <a:bodyPr/>
        <a:lstStyle/>
        <a:p>
          <a:endParaRPr lang="en-US"/>
        </a:p>
      </dgm:t>
    </dgm:pt>
    <dgm:pt modelId="{3222E076-ABC6-482F-BAD0-88CF0A35F453}" type="pres">
      <dgm:prSet presAssocID="{DF8DADE4-64BA-4CFE-B1E5-26C4D41C27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7256E-077D-4652-BE76-42C152F91108}" type="pres">
      <dgm:prSet presAssocID="{EB202E43-683D-490C-A860-7E41352BDCE2}" presName="roof" presStyleLbl="dkBgShp" presStyleIdx="0" presStyleCnt="2" custLinFactNeighborX="1739" custLinFactNeighborY="-39216"/>
      <dgm:spPr/>
      <dgm:t>
        <a:bodyPr/>
        <a:lstStyle/>
        <a:p>
          <a:endParaRPr lang="en-US"/>
        </a:p>
      </dgm:t>
    </dgm:pt>
    <dgm:pt modelId="{CAF7D527-BB91-4BA8-9103-0EC73BED8DEB}" type="pres">
      <dgm:prSet presAssocID="{EB202E43-683D-490C-A860-7E41352BDCE2}" presName="pillars" presStyleCnt="0"/>
      <dgm:spPr/>
      <dgm:t>
        <a:bodyPr/>
        <a:lstStyle/>
        <a:p>
          <a:endParaRPr lang="en-US"/>
        </a:p>
      </dgm:t>
    </dgm:pt>
    <dgm:pt modelId="{2F41A031-0E7C-4547-954D-AC4917D33CDC}" type="pres">
      <dgm:prSet presAssocID="{EB202E43-683D-490C-A860-7E41352BDCE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885CD-0920-4940-BD46-1A04E2AFC180}" type="pres">
      <dgm:prSet presAssocID="{BFB76EBE-6E55-4201-B710-1E34DC5C551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0A278-DEF0-43D5-AA41-083E74B4A60F}" type="pres">
      <dgm:prSet presAssocID="{9B04A74E-C6ED-4EAD-889E-58FF039858D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6426D-5224-4418-BA49-970523E8EEE1}" type="pres">
      <dgm:prSet presAssocID="{EB202E43-683D-490C-A860-7E41352BDCE2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269157A8-4AF4-4063-847A-9C9DA3C16E70}" srcId="{EB202E43-683D-490C-A860-7E41352BDCE2}" destId="{92C5089F-868F-4CAC-808E-5CACFCA7F971}" srcOrd="0" destOrd="0" parTransId="{AD3D1730-0C21-492F-B207-33A89D807CB5}" sibTransId="{E0969291-4254-40F3-9C5F-214516012BB5}"/>
    <dgm:cxn modelId="{DC8CC186-D50A-41AD-9DDB-15FF092450AC}" srcId="{EB202E43-683D-490C-A860-7E41352BDCE2}" destId="{9B04A74E-C6ED-4EAD-889E-58FF039858D1}" srcOrd="2" destOrd="0" parTransId="{2F5867A3-5010-4631-96CF-18E31C4C470C}" sibTransId="{73D55A27-ACC6-40D4-8CCE-1501E5177582}"/>
    <dgm:cxn modelId="{219EA93B-920D-4E42-AF04-0104312181AD}" type="presOf" srcId="{92C5089F-868F-4CAC-808E-5CACFCA7F971}" destId="{2F41A031-0E7C-4547-954D-AC4917D33CDC}" srcOrd="0" destOrd="0" presId="urn:microsoft.com/office/officeart/2005/8/layout/hList3"/>
    <dgm:cxn modelId="{957E8DDF-DDAD-42C0-B7C8-3DD3A6082049}" type="presOf" srcId="{DF8DADE4-64BA-4CFE-B1E5-26C4D41C2742}" destId="{3222E076-ABC6-482F-BAD0-88CF0A35F453}" srcOrd="0" destOrd="0" presId="urn:microsoft.com/office/officeart/2005/8/layout/hList3"/>
    <dgm:cxn modelId="{95AF6A5F-778F-48B8-82BF-C962C0A50DE1}" srcId="{DF8DADE4-64BA-4CFE-B1E5-26C4D41C2742}" destId="{EB202E43-683D-490C-A860-7E41352BDCE2}" srcOrd="0" destOrd="0" parTransId="{28A786D3-0C18-4880-851F-4E86E809B693}" sibTransId="{2F61E2AE-9502-4EBF-9E64-DFA2D6052F89}"/>
    <dgm:cxn modelId="{A3C549C1-88B9-423E-94ED-E8E0D60544B3}" srcId="{EB202E43-683D-490C-A860-7E41352BDCE2}" destId="{BFB76EBE-6E55-4201-B710-1E34DC5C551D}" srcOrd="1" destOrd="0" parTransId="{8E2830E4-E4E1-405E-A5D9-76CC80D8BAD7}" sibTransId="{E53BD295-7F6C-425C-B37A-02F20F2FF6D5}"/>
    <dgm:cxn modelId="{3AB7A7FC-B83F-4D4F-9CC0-CDEB69E6F79E}" type="presOf" srcId="{EB202E43-683D-490C-A860-7E41352BDCE2}" destId="{9FA7256E-077D-4652-BE76-42C152F91108}" srcOrd="0" destOrd="0" presId="urn:microsoft.com/office/officeart/2005/8/layout/hList3"/>
    <dgm:cxn modelId="{3F792F2F-97F1-45C3-8141-CBCBFE0B4EF9}" type="presOf" srcId="{BFB76EBE-6E55-4201-B710-1E34DC5C551D}" destId="{4A5885CD-0920-4940-BD46-1A04E2AFC180}" srcOrd="0" destOrd="0" presId="urn:microsoft.com/office/officeart/2005/8/layout/hList3"/>
    <dgm:cxn modelId="{4E59E0EB-CF7F-44F8-A8AF-78F75F705547}" type="presOf" srcId="{9B04A74E-C6ED-4EAD-889E-58FF039858D1}" destId="{D720A278-DEF0-43D5-AA41-083E74B4A60F}" srcOrd="0" destOrd="0" presId="urn:microsoft.com/office/officeart/2005/8/layout/hList3"/>
    <dgm:cxn modelId="{47F1623C-1437-46A6-8E60-0348FB3D2AD1}" type="presParOf" srcId="{3222E076-ABC6-482F-BAD0-88CF0A35F453}" destId="{9FA7256E-077D-4652-BE76-42C152F91108}" srcOrd="0" destOrd="0" presId="urn:microsoft.com/office/officeart/2005/8/layout/hList3"/>
    <dgm:cxn modelId="{2344885E-57BB-4DD3-A14B-5F0230B8D501}" type="presParOf" srcId="{3222E076-ABC6-482F-BAD0-88CF0A35F453}" destId="{CAF7D527-BB91-4BA8-9103-0EC73BED8DEB}" srcOrd="1" destOrd="0" presId="urn:microsoft.com/office/officeart/2005/8/layout/hList3"/>
    <dgm:cxn modelId="{53DE5F24-2FA3-495F-8C01-77C73FEC9123}" type="presParOf" srcId="{CAF7D527-BB91-4BA8-9103-0EC73BED8DEB}" destId="{2F41A031-0E7C-4547-954D-AC4917D33CDC}" srcOrd="0" destOrd="0" presId="urn:microsoft.com/office/officeart/2005/8/layout/hList3"/>
    <dgm:cxn modelId="{0841714E-620E-4A99-8AD2-D31AA45FE37B}" type="presParOf" srcId="{CAF7D527-BB91-4BA8-9103-0EC73BED8DEB}" destId="{4A5885CD-0920-4940-BD46-1A04E2AFC180}" srcOrd="1" destOrd="0" presId="urn:microsoft.com/office/officeart/2005/8/layout/hList3"/>
    <dgm:cxn modelId="{F61CC0EA-68F4-4C3F-98D6-5FC9AA92B4CF}" type="presParOf" srcId="{CAF7D527-BB91-4BA8-9103-0EC73BED8DEB}" destId="{D720A278-DEF0-43D5-AA41-083E74B4A60F}" srcOrd="2" destOrd="0" presId="urn:microsoft.com/office/officeart/2005/8/layout/hList3"/>
    <dgm:cxn modelId="{67CAF3F9-152F-48E0-9F98-BA5E6FA52AFD}" type="presParOf" srcId="{3222E076-ABC6-482F-BAD0-88CF0A35F453}" destId="{9D56426D-5224-4418-BA49-970523E8EEE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05F284-0EEB-43EF-ABD8-18936BFC7C25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DE085-4009-4668-822C-28416FD50567}">
      <dgm:prSet phldrT="[Text]" custT="1"/>
      <dgm:spPr/>
      <dgm:t>
        <a:bodyPr/>
        <a:lstStyle/>
        <a:p>
          <a:r>
            <a:rPr lang="en-US" sz="3200" b="1" dirty="0" smtClean="0"/>
            <a:t>Primary Goals </a:t>
          </a:r>
        </a:p>
        <a:p>
          <a:r>
            <a:rPr lang="en-US" sz="3200" b="1" dirty="0" smtClean="0"/>
            <a:t>(Five Criteria)</a:t>
          </a:r>
          <a:endParaRPr lang="en-US" sz="3200" b="1" dirty="0"/>
        </a:p>
      </dgm:t>
    </dgm:pt>
    <dgm:pt modelId="{063D6734-0B60-43C8-BB93-FEAB8FCB9167}" type="parTrans" cxnId="{FDEF7743-5526-4FBF-83A6-2CC1C49BD891}">
      <dgm:prSet/>
      <dgm:spPr/>
      <dgm:t>
        <a:bodyPr/>
        <a:lstStyle/>
        <a:p>
          <a:endParaRPr lang="en-US"/>
        </a:p>
      </dgm:t>
    </dgm:pt>
    <dgm:pt modelId="{406D42D5-0FF9-4A5A-BF34-6E317854C87F}" type="sibTrans" cxnId="{FDEF7743-5526-4FBF-83A6-2CC1C49BD891}">
      <dgm:prSet/>
      <dgm:spPr/>
      <dgm:t>
        <a:bodyPr/>
        <a:lstStyle/>
        <a:p>
          <a:endParaRPr lang="en-US"/>
        </a:p>
      </dgm:t>
    </dgm:pt>
    <dgm:pt modelId="{DA3BA745-A0B6-4A87-A26B-C1E6B09D54BD}">
      <dgm:prSet phldrT="[Text]" custT="1"/>
      <dgm:spPr/>
      <dgm:t>
        <a:bodyPr/>
        <a:lstStyle/>
        <a:p>
          <a:r>
            <a:rPr lang="en-US" sz="3200" b="1" smtClean="0"/>
            <a:t>Priority Initiatives </a:t>
          </a:r>
        </a:p>
        <a:p>
          <a:r>
            <a:rPr lang="en-US" sz="3200" b="1" smtClean="0"/>
            <a:t>(Core Components)</a:t>
          </a:r>
          <a:endParaRPr lang="en-US" sz="3200" b="1" dirty="0"/>
        </a:p>
      </dgm:t>
    </dgm:pt>
    <dgm:pt modelId="{5401B2DA-5D9B-4A96-9BB4-FA1CA1CA884A}" type="parTrans" cxnId="{2094CE0A-3255-4F6F-A2AF-2971A326C128}">
      <dgm:prSet/>
      <dgm:spPr/>
      <dgm:t>
        <a:bodyPr/>
        <a:lstStyle/>
        <a:p>
          <a:endParaRPr lang="en-US"/>
        </a:p>
      </dgm:t>
    </dgm:pt>
    <dgm:pt modelId="{F0FD18DC-2EA2-46EB-8FE3-76A84328801E}" type="sibTrans" cxnId="{2094CE0A-3255-4F6F-A2AF-2971A326C128}">
      <dgm:prSet/>
      <dgm:spPr/>
      <dgm:t>
        <a:bodyPr/>
        <a:lstStyle/>
        <a:p>
          <a:endParaRPr lang="en-US"/>
        </a:p>
      </dgm:t>
    </dgm:pt>
    <dgm:pt modelId="{55C15673-B0D8-4B06-B7BC-29318B257417}">
      <dgm:prSet phldrT="[Text]" custT="1"/>
      <dgm:spPr/>
      <dgm:t>
        <a:bodyPr/>
        <a:lstStyle/>
        <a:p>
          <a:r>
            <a:rPr lang="en-US" sz="3200" b="1" smtClean="0"/>
            <a:t>Strategies </a:t>
          </a:r>
        </a:p>
        <a:p>
          <a:r>
            <a:rPr lang="en-US" sz="3200" b="1" smtClean="0"/>
            <a:t>(Examples of Evidence)</a:t>
          </a:r>
          <a:endParaRPr lang="en-US" sz="3200" b="1" dirty="0"/>
        </a:p>
      </dgm:t>
    </dgm:pt>
    <dgm:pt modelId="{D1C94244-5139-454B-98E7-CD8F71A3767B}" type="parTrans" cxnId="{7BFB0A00-8042-4C57-885C-ABD6C05CE8E0}">
      <dgm:prSet/>
      <dgm:spPr/>
      <dgm:t>
        <a:bodyPr/>
        <a:lstStyle/>
        <a:p>
          <a:endParaRPr lang="en-US"/>
        </a:p>
      </dgm:t>
    </dgm:pt>
    <dgm:pt modelId="{FB01B3F2-0C6E-447F-BC36-86C1EDB839E0}" type="sibTrans" cxnId="{7BFB0A00-8042-4C57-885C-ABD6C05CE8E0}">
      <dgm:prSet/>
      <dgm:spPr/>
      <dgm:t>
        <a:bodyPr/>
        <a:lstStyle/>
        <a:p>
          <a:endParaRPr lang="en-US"/>
        </a:p>
      </dgm:t>
    </dgm:pt>
    <dgm:pt modelId="{3AE4868D-AA40-44E5-B0AB-6035295CEFE6}">
      <dgm:prSet phldrT="[Text]" custT="1"/>
      <dgm:spPr/>
      <dgm:t>
        <a:bodyPr/>
        <a:lstStyle/>
        <a:p>
          <a:r>
            <a:rPr lang="en-US" sz="3200" b="1" dirty="0" smtClean="0"/>
            <a:t>Actions </a:t>
          </a:r>
        </a:p>
        <a:p>
          <a:r>
            <a:rPr lang="en-US" sz="3200" b="1" dirty="0" smtClean="0"/>
            <a:t>(Planning by Ozarka)</a:t>
          </a:r>
          <a:endParaRPr lang="en-US" sz="3200" b="1" dirty="0"/>
        </a:p>
      </dgm:t>
    </dgm:pt>
    <dgm:pt modelId="{6348431F-049F-42D2-8488-BBDC8B1B2C9E}" type="parTrans" cxnId="{6B51E669-6BCF-4111-B708-3240999D4967}">
      <dgm:prSet/>
      <dgm:spPr/>
      <dgm:t>
        <a:bodyPr/>
        <a:lstStyle/>
        <a:p>
          <a:endParaRPr lang="en-US"/>
        </a:p>
      </dgm:t>
    </dgm:pt>
    <dgm:pt modelId="{53F28CE4-5DB5-4562-B8E0-19DAEB48DED2}" type="sibTrans" cxnId="{6B51E669-6BCF-4111-B708-3240999D4967}">
      <dgm:prSet/>
      <dgm:spPr/>
      <dgm:t>
        <a:bodyPr/>
        <a:lstStyle/>
        <a:p>
          <a:endParaRPr lang="en-US"/>
        </a:p>
      </dgm:t>
    </dgm:pt>
    <dgm:pt modelId="{00B05F7C-5E8B-4437-A824-FE65B94C0985}" type="pres">
      <dgm:prSet presAssocID="{0B05F284-0EEB-43EF-ABD8-18936BFC7C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A566-1EA6-44E4-A42B-1A5B6A4DACE9}" type="pres">
      <dgm:prSet presAssocID="{0B05F284-0EEB-43EF-ABD8-18936BFC7C2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E5992C2-3A91-4D6A-87F4-AC2D0192E4BB}" type="pres">
      <dgm:prSet presAssocID="{0B05F284-0EEB-43EF-ABD8-18936BFC7C25}" presName="FourNodes_1" presStyleLbl="node1" presStyleIdx="0" presStyleCnt="4" custLinFactNeighborX="-2174" custLinFactNeighborY="-6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0BAD7-16CE-43DC-B1C4-7355EB06A6E9}" type="pres">
      <dgm:prSet presAssocID="{0B05F284-0EEB-43EF-ABD8-18936BFC7C25}" presName="FourNodes_2" presStyleLbl="node1" presStyleIdx="1" presStyleCnt="4" custScaleX="106522" custLinFactNeighborX="-766" custLinFactNeighborY="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83CA5-98BB-4792-AA7D-B1D5B61F05B8}" type="pres">
      <dgm:prSet presAssocID="{0B05F284-0EEB-43EF-ABD8-18936BFC7C25}" presName="FourNodes_3" presStyleLbl="node1" presStyleIdx="2" presStyleCnt="4" custScaleX="107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F6A2A-6DDA-4E23-A71A-F4166DE5C664}" type="pres">
      <dgm:prSet presAssocID="{0B05F284-0EEB-43EF-ABD8-18936BFC7C25}" presName="FourNodes_4" presStyleLbl="node1" presStyleIdx="3" presStyleCnt="4" custScaleX="104348" custLinFactNeighborX="3125" custLinFactNeighborY="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41C48-DA8D-426B-B18B-EC953D1E0AA9}" type="pres">
      <dgm:prSet presAssocID="{0B05F284-0EEB-43EF-ABD8-18936BFC7C2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8D81F-7166-42BF-AA10-59361C53C85B}" type="pres">
      <dgm:prSet presAssocID="{0B05F284-0EEB-43EF-ABD8-18936BFC7C2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EE444-0366-49D6-83C3-3D690CBE0A82}" type="pres">
      <dgm:prSet presAssocID="{0B05F284-0EEB-43EF-ABD8-18936BFC7C2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FDA1B-7AA4-4C52-A6A4-24B8035AA981}" type="pres">
      <dgm:prSet presAssocID="{0B05F284-0EEB-43EF-ABD8-18936BFC7C2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CDD43-EDFE-48DF-918B-020CB2D95580}" type="pres">
      <dgm:prSet presAssocID="{0B05F284-0EEB-43EF-ABD8-18936BFC7C2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75161-D625-447D-8DA2-3597DCBD9F7B}" type="pres">
      <dgm:prSet presAssocID="{0B05F284-0EEB-43EF-ABD8-18936BFC7C2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490ED-D61F-44E5-B71D-48DAAF2DC46D}" type="pres">
      <dgm:prSet presAssocID="{0B05F284-0EEB-43EF-ABD8-18936BFC7C2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CAEA0-FBB6-407D-B472-26866C71D621}" type="presOf" srcId="{26FDE085-4009-4668-822C-28416FD50567}" destId="{1E5992C2-3A91-4D6A-87F4-AC2D0192E4BB}" srcOrd="0" destOrd="0" presId="urn:microsoft.com/office/officeart/2005/8/layout/vProcess5"/>
    <dgm:cxn modelId="{FDEF7743-5526-4FBF-83A6-2CC1C49BD891}" srcId="{0B05F284-0EEB-43EF-ABD8-18936BFC7C25}" destId="{26FDE085-4009-4668-822C-28416FD50567}" srcOrd="0" destOrd="0" parTransId="{063D6734-0B60-43C8-BB93-FEAB8FCB9167}" sibTransId="{406D42D5-0FF9-4A5A-BF34-6E317854C87F}"/>
    <dgm:cxn modelId="{0695C702-81C5-4315-9F77-030B3A1BB2B4}" type="presOf" srcId="{3AE4868D-AA40-44E5-B0AB-6035295CEFE6}" destId="{CA4F6A2A-6DDA-4E23-A71A-F4166DE5C664}" srcOrd="0" destOrd="0" presId="urn:microsoft.com/office/officeart/2005/8/layout/vProcess5"/>
    <dgm:cxn modelId="{B71D20B5-802F-4B4E-BE56-10D2B4D699C1}" type="presOf" srcId="{F0FD18DC-2EA2-46EB-8FE3-76A84328801E}" destId="{5ED8D81F-7166-42BF-AA10-59361C53C85B}" srcOrd="0" destOrd="0" presId="urn:microsoft.com/office/officeart/2005/8/layout/vProcess5"/>
    <dgm:cxn modelId="{0754E834-866B-472B-997A-D249711CD0BF}" type="presOf" srcId="{55C15673-B0D8-4B06-B7BC-29318B257417}" destId="{BA075161-D625-447D-8DA2-3597DCBD9F7B}" srcOrd="1" destOrd="0" presId="urn:microsoft.com/office/officeart/2005/8/layout/vProcess5"/>
    <dgm:cxn modelId="{FE1C868F-71F0-442A-B978-31BF03864766}" type="presOf" srcId="{DA3BA745-A0B6-4A87-A26B-C1E6B09D54BD}" destId="{EA9CDD43-EDFE-48DF-918B-020CB2D95580}" srcOrd="1" destOrd="0" presId="urn:microsoft.com/office/officeart/2005/8/layout/vProcess5"/>
    <dgm:cxn modelId="{93D84D43-622F-4F99-A3F9-328CED2E323C}" type="presOf" srcId="{0B05F284-0EEB-43EF-ABD8-18936BFC7C25}" destId="{00B05F7C-5E8B-4437-A824-FE65B94C0985}" srcOrd="0" destOrd="0" presId="urn:microsoft.com/office/officeart/2005/8/layout/vProcess5"/>
    <dgm:cxn modelId="{12EE7BD2-0491-40B9-A581-5687CF7C7511}" type="presOf" srcId="{406D42D5-0FF9-4A5A-BF34-6E317854C87F}" destId="{0D841C48-DA8D-426B-B18B-EC953D1E0AA9}" srcOrd="0" destOrd="0" presId="urn:microsoft.com/office/officeart/2005/8/layout/vProcess5"/>
    <dgm:cxn modelId="{7BFB0A00-8042-4C57-885C-ABD6C05CE8E0}" srcId="{0B05F284-0EEB-43EF-ABD8-18936BFC7C25}" destId="{55C15673-B0D8-4B06-B7BC-29318B257417}" srcOrd="2" destOrd="0" parTransId="{D1C94244-5139-454B-98E7-CD8F71A3767B}" sibTransId="{FB01B3F2-0C6E-447F-BC36-86C1EDB839E0}"/>
    <dgm:cxn modelId="{A5C36E9E-F590-41D3-8D5D-7FCA15EBF1E2}" type="presOf" srcId="{55C15673-B0D8-4B06-B7BC-29318B257417}" destId="{25183CA5-98BB-4792-AA7D-B1D5B61F05B8}" srcOrd="0" destOrd="0" presId="urn:microsoft.com/office/officeart/2005/8/layout/vProcess5"/>
    <dgm:cxn modelId="{682835C4-713B-4231-B903-4BBF46BAA24A}" type="presOf" srcId="{3AE4868D-AA40-44E5-B0AB-6035295CEFE6}" destId="{1E7490ED-D61F-44E5-B71D-48DAAF2DC46D}" srcOrd="1" destOrd="0" presId="urn:microsoft.com/office/officeart/2005/8/layout/vProcess5"/>
    <dgm:cxn modelId="{85F9A376-7442-4EC9-A1BE-3CB327DEC211}" type="presOf" srcId="{26FDE085-4009-4668-822C-28416FD50567}" destId="{B1FFDA1B-7AA4-4C52-A6A4-24B8035AA981}" srcOrd="1" destOrd="0" presId="urn:microsoft.com/office/officeart/2005/8/layout/vProcess5"/>
    <dgm:cxn modelId="{A6B71423-1038-4E74-B7E4-9530A1236DAD}" type="presOf" srcId="{FB01B3F2-0C6E-447F-BC36-86C1EDB839E0}" destId="{E2AEE444-0366-49D6-83C3-3D690CBE0A82}" srcOrd="0" destOrd="0" presId="urn:microsoft.com/office/officeart/2005/8/layout/vProcess5"/>
    <dgm:cxn modelId="{4340D0F1-0E8A-488D-9ECC-25CD3F199D57}" type="presOf" srcId="{DA3BA745-A0B6-4A87-A26B-C1E6B09D54BD}" destId="{5B60BAD7-16CE-43DC-B1C4-7355EB06A6E9}" srcOrd="0" destOrd="0" presId="urn:microsoft.com/office/officeart/2005/8/layout/vProcess5"/>
    <dgm:cxn modelId="{2094CE0A-3255-4F6F-A2AF-2971A326C128}" srcId="{0B05F284-0EEB-43EF-ABD8-18936BFC7C25}" destId="{DA3BA745-A0B6-4A87-A26B-C1E6B09D54BD}" srcOrd="1" destOrd="0" parTransId="{5401B2DA-5D9B-4A96-9BB4-FA1CA1CA884A}" sibTransId="{F0FD18DC-2EA2-46EB-8FE3-76A84328801E}"/>
    <dgm:cxn modelId="{6B51E669-6BCF-4111-B708-3240999D4967}" srcId="{0B05F284-0EEB-43EF-ABD8-18936BFC7C25}" destId="{3AE4868D-AA40-44E5-B0AB-6035295CEFE6}" srcOrd="3" destOrd="0" parTransId="{6348431F-049F-42D2-8488-BBDC8B1B2C9E}" sibTransId="{53F28CE4-5DB5-4562-B8E0-19DAEB48DED2}"/>
    <dgm:cxn modelId="{2C869FE7-5F7D-436E-84B0-D9348F68F35D}" type="presParOf" srcId="{00B05F7C-5E8B-4437-A824-FE65B94C0985}" destId="{69D6A566-1EA6-44E4-A42B-1A5B6A4DACE9}" srcOrd="0" destOrd="0" presId="urn:microsoft.com/office/officeart/2005/8/layout/vProcess5"/>
    <dgm:cxn modelId="{5B6962AA-770B-45A2-9BF2-BFD113887FB3}" type="presParOf" srcId="{00B05F7C-5E8B-4437-A824-FE65B94C0985}" destId="{1E5992C2-3A91-4D6A-87F4-AC2D0192E4BB}" srcOrd="1" destOrd="0" presId="urn:microsoft.com/office/officeart/2005/8/layout/vProcess5"/>
    <dgm:cxn modelId="{3CB2211E-56B2-4106-93F8-CC39678569A6}" type="presParOf" srcId="{00B05F7C-5E8B-4437-A824-FE65B94C0985}" destId="{5B60BAD7-16CE-43DC-B1C4-7355EB06A6E9}" srcOrd="2" destOrd="0" presId="urn:microsoft.com/office/officeart/2005/8/layout/vProcess5"/>
    <dgm:cxn modelId="{4BEB0369-F333-4432-8294-F12286B0FB28}" type="presParOf" srcId="{00B05F7C-5E8B-4437-A824-FE65B94C0985}" destId="{25183CA5-98BB-4792-AA7D-B1D5B61F05B8}" srcOrd="3" destOrd="0" presId="urn:microsoft.com/office/officeart/2005/8/layout/vProcess5"/>
    <dgm:cxn modelId="{B937D6EB-91B0-4BC1-8F37-87EBD24E2DC1}" type="presParOf" srcId="{00B05F7C-5E8B-4437-A824-FE65B94C0985}" destId="{CA4F6A2A-6DDA-4E23-A71A-F4166DE5C664}" srcOrd="4" destOrd="0" presId="urn:microsoft.com/office/officeart/2005/8/layout/vProcess5"/>
    <dgm:cxn modelId="{B99AFE64-EF7E-4579-A53A-C0F95F1C880A}" type="presParOf" srcId="{00B05F7C-5E8B-4437-A824-FE65B94C0985}" destId="{0D841C48-DA8D-426B-B18B-EC953D1E0AA9}" srcOrd="5" destOrd="0" presId="urn:microsoft.com/office/officeart/2005/8/layout/vProcess5"/>
    <dgm:cxn modelId="{58871EB5-F953-46BF-9129-56159F3152AA}" type="presParOf" srcId="{00B05F7C-5E8B-4437-A824-FE65B94C0985}" destId="{5ED8D81F-7166-42BF-AA10-59361C53C85B}" srcOrd="6" destOrd="0" presId="urn:microsoft.com/office/officeart/2005/8/layout/vProcess5"/>
    <dgm:cxn modelId="{5E526657-30B7-4682-8A72-61B043930B60}" type="presParOf" srcId="{00B05F7C-5E8B-4437-A824-FE65B94C0985}" destId="{E2AEE444-0366-49D6-83C3-3D690CBE0A82}" srcOrd="7" destOrd="0" presId="urn:microsoft.com/office/officeart/2005/8/layout/vProcess5"/>
    <dgm:cxn modelId="{360707D7-5066-4CCC-BB78-6815D80841E9}" type="presParOf" srcId="{00B05F7C-5E8B-4437-A824-FE65B94C0985}" destId="{B1FFDA1B-7AA4-4C52-A6A4-24B8035AA981}" srcOrd="8" destOrd="0" presId="urn:microsoft.com/office/officeart/2005/8/layout/vProcess5"/>
    <dgm:cxn modelId="{3D2E6E53-8EDC-46AC-9196-5486F3B1D143}" type="presParOf" srcId="{00B05F7C-5E8B-4437-A824-FE65B94C0985}" destId="{EA9CDD43-EDFE-48DF-918B-020CB2D95580}" srcOrd="9" destOrd="0" presId="urn:microsoft.com/office/officeart/2005/8/layout/vProcess5"/>
    <dgm:cxn modelId="{FE8F83A8-FDBC-46F3-A294-5E83558B302F}" type="presParOf" srcId="{00B05F7C-5E8B-4437-A824-FE65B94C0985}" destId="{BA075161-D625-447D-8DA2-3597DCBD9F7B}" srcOrd="10" destOrd="0" presId="urn:microsoft.com/office/officeart/2005/8/layout/vProcess5"/>
    <dgm:cxn modelId="{FDC36BED-E022-4328-B8B5-1BFB761B55FB}" type="presParOf" srcId="{00B05F7C-5E8B-4437-A824-FE65B94C0985}" destId="{1E7490ED-D61F-44E5-B71D-48DAAF2DC4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9A13F8-B0BE-4FE6-BF5D-DB26707F6B6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8412E-2AC7-45F0-B4A1-F7777A3D19CA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363DFAF4-6C20-45E6-BD39-DA84018B4DED}" type="parTrans" cxnId="{B95F377B-4BC2-4CFA-8200-D01BB50EB518}">
      <dgm:prSet/>
      <dgm:spPr/>
      <dgm:t>
        <a:bodyPr/>
        <a:lstStyle/>
        <a:p>
          <a:endParaRPr lang="en-US"/>
        </a:p>
      </dgm:t>
    </dgm:pt>
    <dgm:pt modelId="{0A767961-00DB-4517-8DD9-A5E10855155E}" type="sibTrans" cxnId="{B95F377B-4BC2-4CFA-8200-D01BB50EB518}">
      <dgm:prSet/>
      <dgm:spPr/>
      <dgm:t>
        <a:bodyPr/>
        <a:lstStyle/>
        <a:p>
          <a:endParaRPr lang="en-US"/>
        </a:p>
      </dgm:t>
    </dgm:pt>
    <dgm:pt modelId="{22960A06-00FF-49FE-864A-E23C8E9221B1}">
      <dgm:prSet phldrT="[Text]"/>
      <dgm:spPr/>
      <dgm:t>
        <a:bodyPr/>
        <a:lstStyle/>
        <a:p>
          <a:r>
            <a:rPr lang="en-US" dirty="0" smtClean="0"/>
            <a:t>Make list of what you want to accomplish</a:t>
          </a:r>
          <a:endParaRPr lang="en-US" dirty="0"/>
        </a:p>
      </dgm:t>
    </dgm:pt>
    <dgm:pt modelId="{A1C20694-2CB2-4E75-BE96-1A445185DA71}" type="parTrans" cxnId="{5BE1BB89-0FF1-4378-B030-F26E2242A929}">
      <dgm:prSet/>
      <dgm:spPr/>
      <dgm:t>
        <a:bodyPr/>
        <a:lstStyle/>
        <a:p>
          <a:endParaRPr lang="en-US"/>
        </a:p>
      </dgm:t>
    </dgm:pt>
    <dgm:pt modelId="{C86B4ABE-6E3A-4C36-99A6-5BFD82871C05}" type="sibTrans" cxnId="{5BE1BB89-0FF1-4378-B030-F26E2242A929}">
      <dgm:prSet/>
      <dgm:spPr/>
      <dgm:t>
        <a:bodyPr/>
        <a:lstStyle/>
        <a:p>
          <a:endParaRPr lang="en-US"/>
        </a:p>
      </dgm:t>
    </dgm:pt>
    <dgm:pt modelId="{F2BF93BF-9B98-4E90-92FD-00FDE1633CE9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049BA97F-CAFA-4450-B6E6-931AFB93A643}" type="parTrans" cxnId="{1BD89EBD-67E2-4AC7-8ECD-7DF9127750EB}">
      <dgm:prSet/>
      <dgm:spPr/>
      <dgm:t>
        <a:bodyPr/>
        <a:lstStyle/>
        <a:p>
          <a:endParaRPr lang="en-US"/>
        </a:p>
      </dgm:t>
    </dgm:pt>
    <dgm:pt modelId="{67D2F2E1-E82D-4887-9134-537399AF476D}" type="sibTrans" cxnId="{1BD89EBD-67E2-4AC7-8ECD-7DF9127750EB}">
      <dgm:prSet/>
      <dgm:spPr/>
      <dgm:t>
        <a:bodyPr/>
        <a:lstStyle/>
        <a:p>
          <a:endParaRPr lang="en-US"/>
        </a:p>
      </dgm:t>
    </dgm:pt>
    <dgm:pt modelId="{AAC467B9-FDFF-47CA-88BB-2E669F4F43F5}">
      <dgm:prSet phldrT="[Text]"/>
      <dgm:spPr/>
      <dgm:t>
        <a:bodyPr/>
        <a:lstStyle/>
        <a:p>
          <a:r>
            <a:rPr lang="en-US" dirty="0" smtClean="0"/>
            <a:t>Read Five Criteria and find a place for your plans</a:t>
          </a:r>
          <a:endParaRPr lang="en-US" dirty="0"/>
        </a:p>
      </dgm:t>
    </dgm:pt>
    <dgm:pt modelId="{19AC30E3-66C2-483C-AAD3-A6788F6B2E23}" type="parTrans" cxnId="{AB80EF9E-A5B2-4E3C-851D-AF9C776C00BB}">
      <dgm:prSet/>
      <dgm:spPr/>
      <dgm:t>
        <a:bodyPr/>
        <a:lstStyle/>
        <a:p>
          <a:endParaRPr lang="en-US"/>
        </a:p>
      </dgm:t>
    </dgm:pt>
    <dgm:pt modelId="{901AA130-80B8-41BB-A0B4-C6D7C78EDC82}" type="sibTrans" cxnId="{AB80EF9E-A5B2-4E3C-851D-AF9C776C00BB}">
      <dgm:prSet/>
      <dgm:spPr/>
      <dgm:t>
        <a:bodyPr/>
        <a:lstStyle/>
        <a:p>
          <a:endParaRPr lang="en-US"/>
        </a:p>
      </dgm:t>
    </dgm:pt>
    <dgm:pt modelId="{80BF9785-A8D5-4A6D-9667-9ABC8542823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57078727-0B53-444C-88C8-982319E2806E}" type="parTrans" cxnId="{CC7C3412-C480-4CD9-BA83-BFE8AC21905A}">
      <dgm:prSet/>
      <dgm:spPr/>
      <dgm:t>
        <a:bodyPr/>
        <a:lstStyle/>
        <a:p>
          <a:endParaRPr lang="en-US"/>
        </a:p>
      </dgm:t>
    </dgm:pt>
    <dgm:pt modelId="{3DF566BC-14A8-4BF2-A7E2-4CDEF5D73B2D}" type="sibTrans" cxnId="{CC7C3412-C480-4CD9-BA83-BFE8AC21905A}">
      <dgm:prSet/>
      <dgm:spPr/>
      <dgm:t>
        <a:bodyPr/>
        <a:lstStyle/>
        <a:p>
          <a:endParaRPr lang="en-US"/>
        </a:p>
      </dgm:t>
    </dgm:pt>
    <dgm:pt modelId="{0A930287-E90E-4A18-8DDA-7DC9505F0ED1}">
      <dgm:prSet phldrT="[Text]"/>
      <dgm:spPr/>
      <dgm:t>
        <a:bodyPr/>
        <a:lstStyle/>
        <a:p>
          <a:r>
            <a:rPr lang="en-US" dirty="0" smtClean="0"/>
            <a:t>While reading the Five Criteria, make a list of things you should be doing but you are not.</a:t>
          </a:r>
          <a:endParaRPr lang="en-US" dirty="0"/>
        </a:p>
      </dgm:t>
    </dgm:pt>
    <dgm:pt modelId="{43773B7C-07EA-4CB4-A929-3C1A0BC2480C}" type="parTrans" cxnId="{EC3CD828-E981-48A4-B131-351E2AA69110}">
      <dgm:prSet/>
      <dgm:spPr/>
      <dgm:t>
        <a:bodyPr/>
        <a:lstStyle/>
        <a:p>
          <a:endParaRPr lang="en-US"/>
        </a:p>
      </dgm:t>
    </dgm:pt>
    <dgm:pt modelId="{E5C8471A-B24C-4945-B7AD-3DEEC9935C87}" type="sibTrans" cxnId="{EC3CD828-E981-48A4-B131-351E2AA69110}">
      <dgm:prSet/>
      <dgm:spPr/>
      <dgm:t>
        <a:bodyPr/>
        <a:lstStyle/>
        <a:p>
          <a:endParaRPr lang="en-US"/>
        </a:p>
      </dgm:t>
    </dgm:pt>
    <dgm:pt modelId="{15177417-F8C6-48CE-BE11-CD06BF66AE62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9C02A20B-93D3-45ED-A4D5-40813E792F44}" type="parTrans" cxnId="{247FE372-305C-4BB4-B639-7006C2B586DC}">
      <dgm:prSet/>
      <dgm:spPr/>
      <dgm:t>
        <a:bodyPr/>
        <a:lstStyle/>
        <a:p>
          <a:endParaRPr lang="en-US"/>
        </a:p>
      </dgm:t>
    </dgm:pt>
    <dgm:pt modelId="{5CDA921C-3FDB-43DC-83C9-E9A864A7049A}" type="sibTrans" cxnId="{247FE372-305C-4BB4-B639-7006C2B586DC}">
      <dgm:prSet/>
      <dgm:spPr/>
      <dgm:t>
        <a:bodyPr/>
        <a:lstStyle/>
        <a:p>
          <a:endParaRPr lang="en-US"/>
        </a:p>
      </dgm:t>
    </dgm:pt>
    <dgm:pt modelId="{2538A0F9-AAE8-40FF-AE6D-4DCBF2598676}">
      <dgm:prSet phldrT="[Text]"/>
      <dgm:spPr/>
      <dgm:t>
        <a:bodyPr/>
        <a:lstStyle/>
        <a:p>
          <a:r>
            <a:rPr lang="en-US" dirty="0" smtClean="0"/>
            <a:t>If you cannot find an appropriate place, we will make one</a:t>
          </a:r>
          <a:endParaRPr lang="en-US" dirty="0"/>
        </a:p>
      </dgm:t>
    </dgm:pt>
    <dgm:pt modelId="{AC66288C-D2AD-45D2-A1AD-F9360509A09D}" type="parTrans" cxnId="{1C835091-3C2B-43E6-8BC9-864B6610C636}">
      <dgm:prSet/>
      <dgm:spPr/>
      <dgm:t>
        <a:bodyPr/>
        <a:lstStyle/>
        <a:p>
          <a:endParaRPr lang="en-US"/>
        </a:p>
      </dgm:t>
    </dgm:pt>
    <dgm:pt modelId="{F863E9A8-E181-4963-A58A-6BE2A47DB33F}" type="sibTrans" cxnId="{1C835091-3C2B-43E6-8BC9-864B6610C636}">
      <dgm:prSet/>
      <dgm:spPr/>
      <dgm:t>
        <a:bodyPr/>
        <a:lstStyle/>
        <a:p>
          <a:endParaRPr lang="en-US"/>
        </a:p>
      </dgm:t>
    </dgm:pt>
    <dgm:pt modelId="{B6D4B229-0A27-4C4C-AA3A-843D0DD102B0}">
      <dgm:prSet phldrT="[Text]"/>
      <dgm:spPr/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D0F61BD0-927F-48FC-A532-523CF27DEC8D}" type="parTrans" cxnId="{F06E1BB8-722B-4EFB-A94C-B164F4FD58AB}">
      <dgm:prSet/>
      <dgm:spPr/>
    </dgm:pt>
    <dgm:pt modelId="{9F9EAFE5-F572-41E3-B4C1-826194C044CE}" type="sibTrans" cxnId="{F06E1BB8-722B-4EFB-A94C-B164F4FD58AB}">
      <dgm:prSet/>
      <dgm:spPr/>
    </dgm:pt>
    <dgm:pt modelId="{EE1850BF-7AEB-4B1E-A08C-A4B96D24AC5F}">
      <dgm:prSet phldrT="[Text]"/>
      <dgm:spPr/>
      <dgm:t>
        <a:bodyPr/>
        <a:lstStyle/>
        <a:p>
          <a:r>
            <a:rPr lang="en-US" dirty="0" smtClean="0"/>
            <a:t>Tie assessment to planning and planning to budgeting where possible.</a:t>
          </a:r>
          <a:endParaRPr lang="en-US" dirty="0"/>
        </a:p>
      </dgm:t>
    </dgm:pt>
    <dgm:pt modelId="{CB742DCB-C8D5-4CBD-9944-7C1E906664C4}" type="parTrans" cxnId="{278163E6-FA45-4247-922B-A25EFA89B9FB}">
      <dgm:prSet/>
      <dgm:spPr/>
    </dgm:pt>
    <dgm:pt modelId="{BC9EDA4E-64F4-40D9-99D3-5820870DFC5F}" type="sibTrans" cxnId="{278163E6-FA45-4247-922B-A25EFA89B9FB}">
      <dgm:prSet/>
      <dgm:spPr/>
    </dgm:pt>
    <dgm:pt modelId="{CA48DBEF-2E13-4CC2-9351-9FBD484E45F8}" type="pres">
      <dgm:prSet presAssocID="{0B9A13F8-B0BE-4FE6-BF5D-DB26707F6B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31303-F23D-4FB4-8045-AE333A4288FE}" type="pres">
      <dgm:prSet presAssocID="{D518412E-2AC7-45F0-B4A1-F7777A3D19CA}" presName="composite" presStyleCnt="0"/>
      <dgm:spPr/>
      <dgm:t>
        <a:bodyPr/>
        <a:lstStyle/>
        <a:p>
          <a:endParaRPr lang="en-US"/>
        </a:p>
      </dgm:t>
    </dgm:pt>
    <dgm:pt modelId="{80931F84-6ABE-46DD-B807-49B1E1959B2A}" type="pres">
      <dgm:prSet presAssocID="{D518412E-2AC7-45F0-B4A1-F7777A3D19C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1076-6708-4F92-B4D6-1B737E60BB6A}" type="pres">
      <dgm:prSet presAssocID="{D518412E-2AC7-45F0-B4A1-F7777A3D19C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AD7B-EEA8-4C3E-A86E-4DB1E86348C9}" type="pres">
      <dgm:prSet presAssocID="{0A767961-00DB-4517-8DD9-A5E10855155E}" presName="sp" presStyleCnt="0"/>
      <dgm:spPr/>
      <dgm:t>
        <a:bodyPr/>
        <a:lstStyle/>
        <a:p>
          <a:endParaRPr lang="en-US"/>
        </a:p>
      </dgm:t>
    </dgm:pt>
    <dgm:pt modelId="{969B18F3-0E0A-4145-8247-32F3B23AA6DA}" type="pres">
      <dgm:prSet presAssocID="{F2BF93BF-9B98-4E90-92FD-00FDE1633CE9}" presName="composite" presStyleCnt="0"/>
      <dgm:spPr/>
      <dgm:t>
        <a:bodyPr/>
        <a:lstStyle/>
        <a:p>
          <a:endParaRPr lang="en-US"/>
        </a:p>
      </dgm:t>
    </dgm:pt>
    <dgm:pt modelId="{543E4F3A-7511-4D14-A4A5-92521BD91786}" type="pres">
      <dgm:prSet presAssocID="{F2BF93BF-9B98-4E90-92FD-00FDE1633CE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68CB-5F63-4BA2-B9CB-FF232DD6C5F0}" type="pres">
      <dgm:prSet presAssocID="{F2BF93BF-9B98-4E90-92FD-00FDE1633CE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FBAE5-8937-4285-ABEE-86D2F42339B7}" type="pres">
      <dgm:prSet presAssocID="{67D2F2E1-E82D-4887-9134-537399AF476D}" presName="sp" presStyleCnt="0"/>
      <dgm:spPr/>
      <dgm:t>
        <a:bodyPr/>
        <a:lstStyle/>
        <a:p>
          <a:endParaRPr lang="en-US"/>
        </a:p>
      </dgm:t>
    </dgm:pt>
    <dgm:pt modelId="{9872B363-0CBC-485E-B7D5-E8A06320F1BB}" type="pres">
      <dgm:prSet presAssocID="{80BF9785-A8D5-4A6D-9667-9ABC85428231}" presName="composite" presStyleCnt="0"/>
      <dgm:spPr/>
      <dgm:t>
        <a:bodyPr/>
        <a:lstStyle/>
        <a:p>
          <a:endParaRPr lang="en-US"/>
        </a:p>
      </dgm:t>
    </dgm:pt>
    <dgm:pt modelId="{3F070471-00A8-4E22-B1AC-D90664B2A483}" type="pres">
      <dgm:prSet presAssocID="{80BF9785-A8D5-4A6D-9667-9ABC8542823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82DF-00E3-4170-94E7-87CDB057CA46}" type="pres">
      <dgm:prSet presAssocID="{80BF9785-A8D5-4A6D-9667-9ABC8542823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BB35A-7C63-4E9A-9D0C-185571135774}" type="pres">
      <dgm:prSet presAssocID="{3DF566BC-14A8-4BF2-A7E2-4CDEF5D73B2D}" presName="sp" presStyleCnt="0"/>
      <dgm:spPr/>
      <dgm:t>
        <a:bodyPr/>
        <a:lstStyle/>
        <a:p>
          <a:endParaRPr lang="en-US"/>
        </a:p>
      </dgm:t>
    </dgm:pt>
    <dgm:pt modelId="{EE1317D6-D98F-4373-899D-40CCF1A18938}" type="pres">
      <dgm:prSet presAssocID="{15177417-F8C6-48CE-BE11-CD06BF66AE62}" presName="composite" presStyleCnt="0"/>
      <dgm:spPr/>
      <dgm:t>
        <a:bodyPr/>
        <a:lstStyle/>
        <a:p>
          <a:endParaRPr lang="en-US"/>
        </a:p>
      </dgm:t>
    </dgm:pt>
    <dgm:pt modelId="{72D27F25-A85A-4BD8-9BAF-89A47ACD2150}" type="pres">
      <dgm:prSet presAssocID="{15177417-F8C6-48CE-BE11-CD06BF66AE6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8BB74-A5AA-4391-9856-C4CAEAD9F827}" type="pres">
      <dgm:prSet presAssocID="{15177417-F8C6-48CE-BE11-CD06BF66AE6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D8E65-A1BF-48D7-9BE1-9ABD2CEC8A35}" type="pres">
      <dgm:prSet presAssocID="{5CDA921C-3FDB-43DC-83C9-E9A864A7049A}" presName="sp" presStyleCnt="0"/>
      <dgm:spPr/>
    </dgm:pt>
    <dgm:pt modelId="{580AFAF0-9651-4365-ABA4-F7FD2A179D84}" type="pres">
      <dgm:prSet presAssocID="{B6D4B229-0A27-4C4C-AA3A-843D0DD102B0}" presName="composite" presStyleCnt="0"/>
      <dgm:spPr/>
    </dgm:pt>
    <dgm:pt modelId="{2B164604-22D8-453A-AA4B-31C939A264F1}" type="pres">
      <dgm:prSet presAssocID="{B6D4B229-0A27-4C4C-AA3A-843D0DD102B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AD21B-B2FB-415F-8C12-0B3C91111EFF}" type="pres">
      <dgm:prSet presAssocID="{B6D4B229-0A27-4C4C-AA3A-843D0DD102B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E1BB8-722B-4EFB-A94C-B164F4FD58AB}" srcId="{0B9A13F8-B0BE-4FE6-BF5D-DB26707F6B65}" destId="{B6D4B229-0A27-4C4C-AA3A-843D0DD102B0}" srcOrd="4" destOrd="0" parTransId="{D0F61BD0-927F-48FC-A532-523CF27DEC8D}" sibTransId="{9F9EAFE5-F572-41E3-B4C1-826194C044CE}"/>
    <dgm:cxn modelId="{6F9B35ED-1825-43BA-8BFD-4FC579C11D53}" type="presOf" srcId="{B6D4B229-0A27-4C4C-AA3A-843D0DD102B0}" destId="{2B164604-22D8-453A-AA4B-31C939A264F1}" srcOrd="0" destOrd="0" presId="urn:microsoft.com/office/officeart/2005/8/layout/chevron2"/>
    <dgm:cxn modelId="{AB80EF9E-A5B2-4E3C-851D-AF9C776C00BB}" srcId="{F2BF93BF-9B98-4E90-92FD-00FDE1633CE9}" destId="{AAC467B9-FDFF-47CA-88BB-2E669F4F43F5}" srcOrd="0" destOrd="0" parTransId="{19AC30E3-66C2-483C-AAD3-A6788F6B2E23}" sibTransId="{901AA130-80B8-41BB-A0B4-C6D7C78EDC82}"/>
    <dgm:cxn modelId="{EC3CD828-E981-48A4-B131-351E2AA69110}" srcId="{80BF9785-A8D5-4A6D-9667-9ABC85428231}" destId="{0A930287-E90E-4A18-8DDA-7DC9505F0ED1}" srcOrd="0" destOrd="0" parTransId="{43773B7C-07EA-4CB4-A929-3C1A0BC2480C}" sibTransId="{E5C8471A-B24C-4945-B7AD-3DEEC9935C87}"/>
    <dgm:cxn modelId="{CC7C3412-C480-4CD9-BA83-BFE8AC21905A}" srcId="{0B9A13F8-B0BE-4FE6-BF5D-DB26707F6B65}" destId="{80BF9785-A8D5-4A6D-9667-9ABC85428231}" srcOrd="2" destOrd="0" parTransId="{57078727-0B53-444C-88C8-982319E2806E}" sibTransId="{3DF566BC-14A8-4BF2-A7E2-4CDEF5D73B2D}"/>
    <dgm:cxn modelId="{FDA147B7-48CF-4B36-BE6F-B1A80BB53343}" type="presOf" srcId="{AAC467B9-FDFF-47CA-88BB-2E669F4F43F5}" destId="{79FA68CB-5F63-4BA2-B9CB-FF232DD6C5F0}" srcOrd="0" destOrd="0" presId="urn:microsoft.com/office/officeart/2005/8/layout/chevron2"/>
    <dgm:cxn modelId="{5BE1BB89-0FF1-4378-B030-F26E2242A929}" srcId="{D518412E-2AC7-45F0-B4A1-F7777A3D19CA}" destId="{22960A06-00FF-49FE-864A-E23C8E9221B1}" srcOrd="0" destOrd="0" parTransId="{A1C20694-2CB2-4E75-BE96-1A445185DA71}" sibTransId="{C86B4ABE-6E3A-4C36-99A6-5BFD82871C05}"/>
    <dgm:cxn modelId="{B95F377B-4BC2-4CFA-8200-D01BB50EB518}" srcId="{0B9A13F8-B0BE-4FE6-BF5D-DB26707F6B65}" destId="{D518412E-2AC7-45F0-B4A1-F7777A3D19CA}" srcOrd="0" destOrd="0" parTransId="{363DFAF4-6C20-45E6-BD39-DA84018B4DED}" sibTransId="{0A767961-00DB-4517-8DD9-A5E10855155E}"/>
    <dgm:cxn modelId="{53EDB147-21E6-4C74-8E01-93C82572B503}" type="presOf" srcId="{2538A0F9-AAE8-40FF-AE6D-4DCBF2598676}" destId="{B3F8BB74-A5AA-4391-9856-C4CAEAD9F827}" srcOrd="0" destOrd="0" presId="urn:microsoft.com/office/officeart/2005/8/layout/chevron2"/>
    <dgm:cxn modelId="{713855A3-724E-40E5-A20E-D5EFBF9FD13C}" type="presOf" srcId="{0B9A13F8-B0BE-4FE6-BF5D-DB26707F6B65}" destId="{CA48DBEF-2E13-4CC2-9351-9FBD484E45F8}" srcOrd="0" destOrd="0" presId="urn:microsoft.com/office/officeart/2005/8/layout/chevron2"/>
    <dgm:cxn modelId="{1415912C-6040-42FB-A93D-5EEEAA85876A}" type="presOf" srcId="{22960A06-00FF-49FE-864A-E23C8E9221B1}" destId="{EAB01076-6708-4F92-B4D6-1B737E60BB6A}" srcOrd="0" destOrd="0" presId="urn:microsoft.com/office/officeart/2005/8/layout/chevron2"/>
    <dgm:cxn modelId="{18FA57FC-CE9A-4887-A549-513970722EFE}" type="presOf" srcId="{0A930287-E90E-4A18-8DDA-7DC9505F0ED1}" destId="{48C482DF-00E3-4170-94E7-87CDB057CA46}" srcOrd="0" destOrd="0" presId="urn:microsoft.com/office/officeart/2005/8/layout/chevron2"/>
    <dgm:cxn modelId="{1C835091-3C2B-43E6-8BC9-864B6610C636}" srcId="{15177417-F8C6-48CE-BE11-CD06BF66AE62}" destId="{2538A0F9-AAE8-40FF-AE6D-4DCBF2598676}" srcOrd="0" destOrd="0" parTransId="{AC66288C-D2AD-45D2-A1AD-F9360509A09D}" sibTransId="{F863E9A8-E181-4963-A58A-6BE2A47DB33F}"/>
    <dgm:cxn modelId="{1BD89EBD-67E2-4AC7-8ECD-7DF9127750EB}" srcId="{0B9A13F8-B0BE-4FE6-BF5D-DB26707F6B65}" destId="{F2BF93BF-9B98-4E90-92FD-00FDE1633CE9}" srcOrd="1" destOrd="0" parTransId="{049BA97F-CAFA-4450-B6E6-931AFB93A643}" sibTransId="{67D2F2E1-E82D-4887-9134-537399AF476D}"/>
    <dgm:cxn modelId="{278163E6-FA45-4247-922B-A25EFA89B9FB}" srcId="{B6D4B229-0A27-4C4C-AA3A-843D0DD102B0}" destId="{EE1850BF-7AEB-4B1E-A08C-A4B96D24AC5F}" srcOrd="0" destOrd="0" parTransId="{CB742DCB-C8D5-4CBD-9944-7C1E906664C4}" sibTransId="{BC9EDA4E-64F4-40D9-99D3-5820870DFC5F}"/>
    <dgm:cxn modelId="{F0B5D3F8-37CF-4BE2-89CD-1B00BFB2FB7C}" type="presOf" srcId="{15177417-F8C6-48CE-BE11-CD06BF66AE62}" destId="{72D27F25-A85A-4BD8-9BAF-89A47ACD2150}" srcOrd="0" destOrd="0" presId="urn:microsoft.com/office/officeart/2005/8/layout/chevron2"/>
    <dgm:cxn modelId="{502EAF93-AE4E-4A7D-BEC9-027287E83168}" type="presOf" srcId="{D518412E-2AC7-45F0-B4A1-F7777A3D19CA}" destId="{80931F84-6ABE-46DD-B807-49B1E1959B2A}" srcOrd="0" destOrd="0" presId="urn:microsoft.com/office/officeart/2005/8/layout/chevron2"/>
    <dgm:cxn modelId="{A943663B-4FB7-4B84-B4FC-F55B15837862}" type="presOf" srcId="{80BF9785-A8D5-4A6D-9667-9ABC85428231}" destId="{3F070471-00A8-4E22-B1AC-D90664B2A483}" srcOrd="0" destOrd="0" presId="urn:microsoft.com/office/officeart/2005/8/layout/chevron2"/>
    <dgm:cxn modelId="{BA2165CF-D41F-4BE4-B43F-80B44DBAAA53}" type="presOf" srcId="{EE1850BF-7AEB-4B1E-A08C-A4B96D24AC5F}" destId="{ABFAD21B-B2FB-415F-8C12-0B3C91111EFF}" srcOrd="0" destOrd="0" presId="urn:microsoft.com/office/officeart/2005/8/layout/chevron2"/>
    <dgm:cxn modelId="{BC50EBFB-2D3D-43FE-B5F9-D6AEBEA1E8D4}" type="presOf" srcId="{F2BF93BF-9B98-4E90-92FD-00FDE1633CE9}" destId="{543E4F3A-7511-4D14-A4A5-92521BD91786}" srcOrd="0" destOrd="0" presId="urn:microsoft.com/office/officeart/2005/8/layout/chevron2"/>
    <dgm:cxn modelId="{247FE372-305C-4BB4-B639-7006C2B586DC}" srcId="{0B9A13F8-B0BE-4FE6-BF5D-DB26707F6B65}" destId="{15177417-F8C6-48CE-BE11-CD06BF66AE62}" srcOrd="3" destOrd="0" parTransId="{9C02A20B-93D3-45ED-A4D5-40813E792F44}" sibTransId="{5CDA921C-3FDB-43DC-83C9-E9A864A7049A}"/>
    <dgm:cxn modelId="{E554C23D-F467-432C-B311-45072BD00F5F}" type="presParOf" srcId="{CA48DBEF-2E13-4CC2-9351-9FBD484E45F8}" destId="{23931303-F23D-4FB4-8045-AE333A4288FE}" srcOrd="0" destOrd="0" presId="urn:microsoft.com/office/officeart/2005/8/layout/chevron2"/>
    <dgm:cxn modelId="{3331329A-96E8-4F9E-A426-97600724169A}" type="presParOf" srcId="{23931303-F23D-4FB4-8045-AE333A4288FE}" destId="{80931F84-6ABE-46DD-B807-49B1E1959B2A}" srcOrd="0" destOrd="0" presId="urn:microsoft.com/office/officeart/2005/8/layout/chevron2"/>
    <dgm:cxn modelId="{C28AB771-169F-452B-839A-E2C09FD82131}" type="presParOf" srcId="{23931303-F23D-4FB4-8045-AE333A4288FE}" destId="{EAB01076-6708-4F92-B4D6-1B737E60BB6A}" srcOrd="1" destOrd="0" presId="urn:microsoft.com/office/officeart/2005/8/layout/chevron2"/>
    <dgm:cxn modelId="{28A7EEAB-151F-4095-804D-52F4981A5E72}" type="presParOf" srcId="{CA48DBEF-2E13-4CC2-9351-9FBD484E45F8}" destId="{9D2CAD7B-EEA8-4C3E-A86E-4DB1E86348C9}" srcOrd="1" destOrd="0" presId="urn:microsoft.com/office/officeart/2005/8/layout/chevron2"/>
    <dgm:cxn modelId="{FC8C7D7A-3345-4727-A96C-3C84D38A500F}" type="presParOf" srcId="{CA48DBEF-2E13-4CC2-9351-9FBD484E45F8}" destId="{969B18F3-0E0A-4145-8247-32F3B23AA6DA}" srcOrd="2" destOrd="0" presId="urn:microsoft.com/office/officeart/2005/8/layout/chevron2"/>
    <dgm:cxn modelId="{A6C20386-ECF1-4343-9714-AD30ED3C1605}" type="presParOf" srcId="{969B18F3-0E0A-4145-8247-32F3B23AA6DA}" destId="{543E4F3A-7511-4D14-A4A5-92521BD91786}" srcOrd="0" destOrd="0" presId="urn:microsoft.com/office/officeart/2005/8/layout/chevron2"/>
    <dgm:cxn modelId="{C8CB2869-8137-4E97-BF3E-A09AFBC47DB3}" type="presParOf" srcId="{969B18F3-0E0A-4145-8247-32F3B23AA6DA}" destId="{79FA68CB-5F63-4BA2-B9CB-FF232DD6C5F0}" srcOrd="1" destOrd="0" presId="urn:microsoft.com/office/officeart/2005/8/layout/chevron2"/>
    <dgm:cxn modelId="{C58EB70D-4098-466E-8446-54272583ED12}" type="presParOf" srcId="{CA48DBEF-2E13-4CC2-9351-9FBD484E45F8}" destId="{839FBAE5-8937-4285-ABEE-86D2F42339B7}" srcOrd="3" destOrd="0" presId="urn:microsoft.com/office/officeart/2005/8/layout/chevron2"/>
    <dgm:cxn modelId="{025717C6-3212-40DF-91D7-33451F52FC73}" type="presParOf" srcId="{CA48DBEF-2E13-4CC2-9351-9FBD484E45F8}" destId="{9872B363-0CBC-485E-B7D5-E8A06320F1BB}" srcOrd="4" destOrd="0" presId="urn:microsoft.com/office/officeart/2005/8/layout/chevron2"/>
    <dgm:cxn modelId="{9ADBFEEB-261D-4758-9E87-20DB409EE15D}" type="presParOf" srcId="{9872B363-0CBC-485E-B7D5-E8A06320F1BB}" destId="{3F070471-00A8-4E22-B1AC-D90664B2A483}" srcOrd="0" destOrd="0" presId="urn:microsoft.com/office/officeart/2005/8/layout/chevron2"/>
    <dgm:cxn modelId="{058682EB-3243-4CEA-BA13-382542B3619E}" type="presParOf" srcId="{9872B363-0CBC-485E-B7D5-E8A06320F1BB}" destId="{48C482DF-00E3-4170-94E7-87CDB057CA46}" srcOrd="1" destOrd="0" presId="urn:microsoft.com/office/officeart/2005/8/layout/chevron2"/>
    <dgm:cxn modelId="{71141556-B359-49DC-8EC1-5889C541FFE7}" type="presParOf" srcId="{CA48DBEF-2E13-4CC2-9351-9FBD484E45F8}" destId="{DB9BB35A-7C63-4E9A-9D0C-185571135774}" srcOrd="5" destOrd="0" presId="urn:microsoft.com/office/officeart/2005/8/layout/chevron2"/>
    <dgm:cxn modelId="{6A738D49-4FD7-4414-8B3F-387C2965D651}" type="presParOf" srcId="{CA48DBEF-2E13-4CC2-9351-9FBD484E45F8}" destId="{EE1317D6-D98F-4373-899D-40CCF1A18938}" srcOrd="6" destOrd="0" presId="urn:microsoft.com/office/officeart/2005/8/layout/chevron2"/>
    <dgm:cxn modelId="{C252EA0C-AA32-4EB3-8877-561AF6535FA9}" type="presParOf" srcId="{EE1317D6-D98F-4373-899D-40CCF1A18938}" destId="{72D27F25-A85A-4BD8-9BAF-89A47ACD2150}" srcOrd="0" destOrd="0" presId="urn:microsoft.com/office/officeart/2005/8/layout/chevron2"/>
    <dgm:cxn modelId="{16794264-7447-4B7E-96E2-ED6E2CF6E263}" type="presParOf" srcId="{EE1317D6-D98F-4373-899D-40CCF1A18938}" destId="{B3F8BB74-A5AA-4391-9856-C4CAEAD9F827}" srcOrd="1" destOrd="0" presId="urn:microsoft.com/office/officeart/2005/8/layout/chevron2"/>
    <dgm:cxn modelId="{B67AE4F2-FDA5-4D10-BE30-ECA0A61C8B1F}" type="presParOf" srcId="{CA48DBEF-2E13-4CC2-9351-9FBD484E45F8}" destId="{D13D8E65-A1BF-48D7-9BE1-9ABD2CEC8A35}" srcOrd="7" destOrd="0" presId="urn:microsoft.com/office/officeart/2005/8/layout/chevron2"/>
    <dgm:cxn modelId="{171478C4-2533-4FD6-9850-82E620F694A1}" type="presParOf" srcId="{CA48DBEF-2E13-4CC2-9351-9FBD484E45F8}" destId="{580AFAF0-9651-4365-ABA4-F7FD2A179D84}" srcOrd="8" destOrd="0" presId="urn:microsoft.com/office/officeart/2005/8/layout/chevron2"/>
    <dgm:cxn modelId="{C696818D-BE23-4842-9706-C2B34ED90120}" type="presParOf" srcId="{580AFAF0-9651-4365-ABA4-F7FD2A179D84}" destId="{2B164604-22D8-453A-AA4B-31C939A264F1}" srcOrd="0" destOrd="0" presId="urn:microsoft.com/office/officeart/2005/8/layout/chevron2"/>
    <dgm:cxn modelId="{988EF40A-B148-44D5-B7E5-D7CF3E0E9064}" type="presParOf" srcId="{580AFAF0-9651-4365-ABA4-F7FD2A179D84}" destId="{ABFAD21B-B2FB-415F-8C12-0B3C91111E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237647-03DF-4334-B546-855DFA93D4CC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52E05-A251-49A3-A1E2-FB44537C5F6F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C33FDFCA-26DE-46D3-9513-81ED53680BE1}" type="parTrans" cxnId="{9772EF42-8987-4F93-8021-041D998F0E91}">
      <dgm:prSet/>
      <dgm:spPr/>
      <dgm:t>
        <a:bodyPr/>
        <a:lstStyle/>
        <a:p>
          <a:endParaRPr lang="en-US"/>
        </a:p>
      </dgm:t>
    </dgm:pt>
    <dgm:pt modelId="{CABC3BDF-A130-4BBA-AAA2-169F11C65606}" type="sibTrans" cxnId="{9772EF42-8987-4F93-8021-041D998F0E91}">
      <dgm:prSet/>
      <dgm:spPr/>
      <dgm:t>
        <a:bodyPr/>
        <a:lstStyle/>
        <a:p>
          <a:endParaRPr lang="en-US"/>
        </a:p>
      </dgm:t>
    </dgm:pt>
    <dgm:pt modelId="{20727F37-6E2E-44FF-9268-91B057744D9B}">
      <dgm:prSet phldrT="[Text]"/>
      <dgm:spPr/>
      <dgm:t>
        <a:bodyPr/>
        <a:lstStyle/>
        <a:p>
          <a:r>
            <a:rPr lang="en-US" dirty="0" smtClean="0"/>
            <a:t>AST instructor will attend two professional meetings</a:t>
          </a:r>
          <a:endParaRPr lang="en-US" dirty="0"/>
        </a:p>
      </dgm:t>
    </dgm:pt>
    <dgm:pt modelId="{8308639B-2622-4771-A942-BCA65C86AAAF}" type="parTrans" cxnId="{81FBB5F5-E7B5-4A3F-B23F-0FC38EC9DC63}">
      <dgm:prSet/>
      <dgm:spPr/>
      <dgm:t>
        <a:bodyPr/>
        <a:lstStyle/>
        <a:p>
          <a:endParaRPr lang="en-US"/>
        </a:p>
      </dgm:t>
    </dgm:pt>
    <dgm:pt modelId="{C0FBFCCC-F29E-4DE3-968C-4ABFC214838C}" type="sibTrans" cxnId="{81FBB5F5-E7B5-4A3F-B23F-0FC38EC9DC63}">
      <dgm:prSet/>
      <dgm:spPr/>
      <dgm:t>
        <a:bodyPr/>
        <a:lstStyle/>
        <a:p>
          <a:endParaRPr lang="en-US"/>
        </a:p>
      </dgm:t>
    </dgm:pt>
    <dgm:pt modelId="{C0374DA6-8E5F-4693-8F53-5F368F977E09}">
      <dgm:prSet phldrT="[Text]"/>
      <dgm:spPr/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215E5C42-94B3-40A5-AE23-31B759EFAC4D}" type="parTrans" cxnId="{F4261DE0-1A19-4BA2-B8A5-036E7431C433}">
      <dgm:prSet/>
      <dgm:spPr/>
      <dgm:t>
        <a:bodyPr/>
        <a:lstStyle/>
        <a:p>
          <a:endParaRPr lang="en-US"/>
        </a:p>
      </dgm:t>
    </dgm:pt>
    <dgm:pt modelId="{49277C0F-4D8A-4BFA-9015-28E7EBADA338}" type="sibTrans" cxnId="{F4261DE0-1A19-4BA2-B8A5-036E7431C433}">
      <dgm:prSet/>
      <dgm:spPr/>
      <dgm:t>
        <a:bodyPr/>
        <a:lstStyle/>
        <a:p>
          <a:endParaRPr lang="en-US"/>
        </a:p>
      </dgm:t>
    </dgm:pt>
    <dgm:pt modelId="{EBF365FB-D46E-4E4A-8E54-3D021393C1DB}">
      <dgm:prSet phldrT="[Text]"/>
      <dgm:spPr/>
      <dgm:t>
        <a:bodyPr/>
        <a:lstStyle/>
        <a:p>
          <a:r>
            <a:rPr lang="en-US" dirty="0" smtClean="0"/>
            <a:t>Will continue to research and modify its effectiveness through student survey analysis</a:t>
          </a:r>
          <a:endParaRPr lang="en-US" dirty="0"/>
        </a:p>
      </dgm:t>
    </dgm:pt>
    <dgm:pt modelId="{54E2BE55-971E-430E-B354-9D37805A0B9D}" type="parTrans" cxnId="{5C5A4270-0DDE-4787-8219-10C65D7914E9}">
      <dgm:prSet/>
      <dgm:spPr/>
      <dgm:t>
        <a:bodyPr/>
        <a:lstStyle/>
        <a:p>
          <a:endParaRPr lang="en-US"/>
        </a:p>
      </dgm:t>
    </dgm:pt>
    <dgm:pt modelId="{96094157-2D17-465E-A1E4-CD29061C91A4}" type="sibTrans" cxnId="{5C5A4270-0DDE-4787-8219-10C65D7914E9}">
      <dgm:prSet/>
      <dgm:spPr/>
      <dgm:t>
        <a:bodyPr/>
        <a:lstStyle/>
        <a:p>
          <a:endParaRPr lang="en-US"/>
        </a:p>
      </dgm:t>
    </dgm:pt>
    <dgm:pt modelId="{BB42D875-A583-4FCF-A1DB-30927A1AB3A7}" type="pres">
      <dgm:prSet presAssocID="{36237647-03DF-4334-B546-855DFA93D4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97554E-035E-4EFE-965B-C73D99D467C8}" type="pres">
      <dgm:prSet presAssocID="{3BD52E05-A251-49A3-A1E2-FB44537C5F6F}" presName="comp" presStyleCnt="0"/>
      <dgm:spPr/>
      <dgm:t>
        <a:bodyPr/>
        <a:lstStyle/>
        <a:p>
          <a:endParaRPr lang="en-US"/>
        </a:p>
      </dgm:t>
    </dgm:pt>
    <dgm:pt modelId="{5385658E-479E-4270-A214-97CAB2AA986A}" type="pres">
      <dgm:prSet presAssocID="{3BD52E05-A251-49A3-A1E2-FB44537C5F6F}" presName="box" presStyleLbl="node1" presStyleIdx="0" presStyleCnt="2" custLinFactNeighborX="-1754" custLinFactNeighborY="-3334"/>
      <dgm:spPr/>
      <dgm:t>
        <a:bodyPr/>
        <a:lstStyle/>
        <a:p>
          <a:endParaRPr lang="en-US"/>
        </a:p>
      </dgm:t>
    </dgm:pt>
    <dgm:pt modelId="{21CF239B-23DC-4117-89F5-EE88A9FDC3A8}" type="pres">
      <dgm:prSet presAssocID="{3BD52E05-A251-49A3-A1E2-FB44537C5F6F}" presName="img" presStyleLbl="fgImgPlace1" presStyleIdx="0" presStyleCnt="2" custScaleY="91720" custLinFactNeighborX="3" custLinFactNeighborY="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FD4A53-7D29-45C7-946C-41A3480B6B11}" type="pres">
      <dgm:prSet presAssocID="{3BD52E05-A251-49A3-A1E2-FB44537C5F6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7800E-9E0D-465C-BFE6-CAA46B3E0CD3}" type="pres">
      <dgm:prSet presAssocID="{CABC3BDF-A130-4BBA-AAA2-169F11C65606}" presName="spacer" presStyleCnt="0"/>
      <dgm:spPr/>
      <dgm:t>
        <a:bodyPr/>
        <a:lstStyle/>
        <a:p>
          <a:endParaRPr lang="en-US"/>
        </a:p>
      </dgm:t>
    </dgm:pt>
    <dgm:pt modelId="{452038F9-9F68-4163-AFA3-F5590727B6C9}" type="pres">
      <dgm:prSet presAssocID="{C0374DA6-8E5F-4693-8F53-5F368F977E09}" presName="comp" presStyleCnt="0"/>
      <dgm:spPr/>
      <dgm:t>
        <a:bodyPr/>
        <a:lstStyle/>
        <a:p>
          <a:endParaRPr lang="en-US"/>
        </a:p>
      </dgm:t>
    </dgm:pt>
    <dgm:pt modelId="{BF18E5A3-7C1B-4DFE-880E-0896679F11FE}" type="pres">
      <dgm:prSet presAssocID="{C0374DA6-8E5F-4693-8F53-5F368F977E09}" presName="box" presStyleLbl="node1" presStyleIdx="1" presStyleCnt="2"/>
      <dgm:spPr/>
      <dgm:t>
        <a:bodyPr/>
        <a:lstStyle/>
        <a:p>
          <a:endParaRPr lang="en-US"/>
        </a:p>
      </dgm:t>
    </dgm:pt>
    <dgm:pt modelId="{B6768E3D-BAE7-4A0E-AA1A-09006A071BDE}" type="pres">
      <dgm:prSet presAssocID="{C0374DA6-8E5F-4693-8F53-5F368F977E0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7616E0-C9AD-4808-A279-CFEFAB95FC73}" type="pres">
      <dgm:prSet presAssocID="{C0374DA6-8E5F-4693-8F53-5F368F977E0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6599E-0FB7-4B64-96CE-1110AA97D802}" type="presOf" srcId="{EBF365FB-D46E-4E4A-8E54-3D021393C1DB}" destId="{BF18E5A3-7C1B-4DFE-880E-0896679F11FE}" srcOrd="0" destOrd="1" presId="urn:microsoft.com/office/officeart/2005/8/layout/vList4"/>
    <dgm:cxn modelId="{53365690-138C-488D-8B8E-C53FFB150E3D}" type="presOf" srcId="{36237647-03DF-4334-B546-855DFA93D4CC}" destId="{BB42D875-A583-4FCF-A1DB-30927A1AB3A7}" srcOrd="0" destOrd="0" presId="urn:microsoft.com/office/officeart/2005/8/layout/vList4"/>
    <dgm:cxn modelId="{6170FA13-DC30-4216-A38B-B4122DFB20DA}" type="presOf" srcId="{EBF365FB-D46E-4E4A-8E54-3D021393C1DB}" destId="{D57616E0-C9AD-4808-A279-CFEFAB95FC73}" srcOrd="1" destOrd="1" presId="urn:microsoft.com/office/officeart/2005/8/layout/vList4"/>
    <dgm:cxn modelId="{2C2A7E6B-063B-4224-A4E5-9774B3F8EAD0}" type="presOf" srcId="{3BD52E05-A251-49A3-A1E2-FB44537C5F6F}" destId="{5385658E-479E-4270-A214-97CAB2AA986A}" srcOrd="0" destOrd="0" presId="urn:microsoft.com/office/officeart/2005/8/layout/vList4"/>
    <dgm:cxn modelId="{109F6157-A061-4E9D-B348-DECF5F784519}" type="presOf" srcId="{3BD52E05-A251-49A3-A1E2-FB44537C5F6F}" destId="{2DFD4A53-7D29-45C7-946C-41A3480B6B11}" srcOrd="1" destOrd="0" presId="urn:microsoft.com/office/officeart/2005/8/layout/vList4"/>
    <dgm:cxn modelId="{03E42C2E-05BF-43AA-AAB9-8AE8CB8F351C}" type="presOf" srcId="{C0374DA6-8E5F-4693-8F53-5F368F977E09}" destId="{BF18E5A3-7C1B-4DFE-880E-0896679F11FE}" srcOrd="0" destOrd="0" presId="urn:microsoft.com/office/officeart/2005/8/layout/vList4"/>
    <dgm:cxn modelId="{5C5A4270-0DDE-4787-8219-10C65D7914E9}" srcId="{C0374DA6-8E5F-4693-8F53-5F368F977E09}" destId="{EBF365FB-D46E-4E4A-8E54-3D021393C1DB}" srcOrd="0" destOrd="0" parTransId="{54E2BE55-971E-430E-B354-9D37805A0B9D}" sibTransId="{96094157-2D17-465E-A1E4-CD29061C91A4}"/>
    <dgm:cxn modelId="{B48FC66C-5A17-4236-B9FF-1CE094657A29}" type="presOf" srcId="{20727F37-6E2E-44FF-9268-91B057744D9B}" destId="{2DFD4A53-7D29-45C7-946C-41A3480B6B11}" srcOrd="1" destOrd="1" presId="urn:microsoft.com/office/officeart/2005/8/layout/vList4"/>
    <dgm:cxn modelId="{4B1D5C21-4F22-47A9-9EFE-0F97C4002C05}" type="presOf" srcId="{C0374DA6-8E5F-4693-8F53-5F368F977E09}" destId="{D57616E0-C9AD-4808-A279-CFEFAB95FC73}" srcOrd="1" destOrd="0" presId="urn:microsoft.com/office/officeart/2005/8/layout/vList4"/>
    <dgm:cxn modelId="{F4261DE0-1A19-4BA2-B8A5-036E7431C433}" srcId="{36237647-03DF-4334-B546-855DFA93D4CC}" destId="{C0374DA6-8E5F-4693-8F53-5F368F977E09}" srcOrd="1" destOrd="0" parTransId="{215E5C42-94B3-40A5-AE23-31B759EFAC4D}" sibTransId="{49277C0F-4D8A-4BFA-9015-28E7EBADA338}"/>
    <dgm:cxn modelId="{A6A5F818-441A-4A6B-B365-F7B6D66DA2DD}" type="presOf" srcId="{20727F37-6E2E-44FF-9268-91B057744D9B}" destId="{5385658E-479E-4270-A214-97CAB2AA986A}" srcOrd="0" destOrd="1" presId="urn:microsoft.com/office/officeart/2005/8/layout/vList4"/>
    <dgm:cxn modelId="{9772EF42-8987-4F93-8021-041D998F0E91}" srcId="{36237647-03DF-4334-B546-855DFA93D4CC}" destId="{3BD52E05-A251-49A3-A1E2-FB44537C5F6F}" srcOrd="0" destOrd="0" parTransId="{C33FDFCA-26DE-46D3-9513-81ED53680BE1}" sibTransId="{CABC3BDF-A130-4BBA-AAA2-169F11C65606}"/>
    <dgm:cxn modelId="{81FBB5F5-E7B5-4A3F-B23F-0FC38EC9DC63}" srcId="{3BD52E05-A251-49A3-A1E2-FB44537C5F6F}" destId="{20727F37-6E2E-44FF-9268-91B057744D9B}" srcOrd="0" destOrd="0" parTransId="{8308639B-2622-4771-A942-BCA65C86AAAF}" sibTransId="{C0FBFCCC-F29E-4DE3-968C-4ABFC214838C}"/>
    <dgm:cxn modelId="{A922D67A-70EC-466F-A7D1-2DD258F8A18F}" type="presParOf" srcId="{BB42D875-A583-4FCF-A1DB-30927A1AB3A7}" destId="{C697554E-035E-4EFE-965B-C73D99D467C8}" srcOrd="0" destOrd="0" presId="urn:microsoft.com/office/officeart/2005/8/layout/vList4"/>
    <dgm:cxn modelId="{5E65F479-922F-47CF-A91E-7958EFAF9CA8}" type="presParOf" srcId="{C697554E-035E-4EFE-965B-C73D99D467C8}" destId="{5385658E-479E-4270-A214-97CAB2AA986A}" srcOrd="0" destOrd="0" presId="urn:microsoft.com/office/officeart/2005/8/layout/vList4"/>
    <dgm:cxn modelId="{09DED241-4112-4DD6-BCEE-FED2E453E265}" type="presParOf" srcId="{C697554E-035E-4EFE-965B-C73D99D467C8}" destId="{21CF239B-23DC-4117-89F5-EE88A9FDC3A8}" srcOrd="1" destOrd="0" presId="urn:microsoft.com/office/officeart/2005/8/layout/vList4"/>
    <dgm:cxn modelId="{2BFBDDC5-26F9-4A6C-A85E-72E822879476}" type="presParOf" srcId="{C697554E-035E-4EFE-965B-C73D99D467C8}" destId="{2DFD4A53-7D29-45C7-946C-41A3480B6B11}" srcOrd="2" destOrd="0" presId="urn:microsoft.com/office/officeart/2005/8/layout/vList4"/>
    <dgm:cxn modelId="{A891DDBA-625D-4662-B6D2-1F45F1307D98}" type="presParOf" srcId="{BB42D875-A583-4FCF-A1DB-30927A1AB3A7}" destId="{6997800E-9E0D-465C-BFE6-CAA46B3E0CD3}" srcOrd="1" destOrd="0" presId="urn:microsoft.com/office/officeart/2005/8/layout/vList4"/>
    <dgm:cxn modelId="{3A327222-4E8C-4B5F-9E02-8E623A7367FE}" type="presParOf" srcId="{BB42D875-A583-4FCF-A1DB-30927A1AB3A7}" destId="{452038F9-9F68-4163-AFA3-F5590727B6C9}" srcOrd="2" destOrd="0" presId="urn:microsoft.com/office/officeart/2005/8/layout/vList4"/>
    <dgm:cxn modelId="{49FC692D-24EA-4E21-B70D-7F8A85D4445B}" type="presParOf" srcId="{452038F9-9F68-4163-AFA3-F5590727B6C9}" destId="{BF18E5A3-7C1B-4DFE-880E-0896679F11FE}" srcOrd="0" destOrd="0" presId="urn:microsoft.com/office/officeart/2005/8/layout/vList4"/>
    <dgm:cxn modelId="{741821A7-718F-4FAE-A672-897CBF57709F}" type="presParOf" srcId="{452038F9-9F68-4163-AFA3-F5590727B6C9}" destId="{B6768E3D-BAE7-4A0E-AA1A-09006A071BDE}" srcOrd="1" destOrd="0" presId="urn:microsoft.com/office/officeart/2005/8/layout/vList4"/>
    <dgm:cxn modelId="{D0E2EDE0-E427-4BC2-A9FB-866FB4E8F780}" type="presParOf" srcId="{452038F9-9F68-4163-AFA3-F5590727B6C9}" destId="{D57616E0-C9AD-4808-A279-CFEFAB95FC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F0CADC-9D95-4F2B-BD5C-631005C40975}">
      <dsp:nvSpPr>
        <dsp:cNvPr id="0" name=""/>
        <dsp:cNvSpPr/>
      </dsp:nvSpPr>
      <dsp:spPr>
        <a:xfrm rot="5400000">
          <a:off x="-169888" y="178936"/>
          <a:ext cx="1132591" cy="792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5400000">
        <a:off x="-169888" y="178936"/>
        <a:ext cx="1132591" cy="792813"/>
      </dsp:txXfrm>
    </dsp:sp>
    <dsp:sp modelId="{498A6487-99CF-4862-8D38-CD493A6DF5AA}">
      <dsp:nvSpPr>
        <dsp:cNvPr id="0" name=""/>
        <dsp:cNvSpPr/>
      </dsp:nvSpPr>
      <dsp:spPr>
        <a:xfrm rot="5400000">
          <a:off x="4333614" y="-3531752"/>
          <a:ext cx="736184" cy="781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Who we are and need for change</a:t>
          </a:r>
          <a:endParaRPr lang="en-US" sz="2800" kern="1200" dirty="0"/>
        </a:p>
      </dsp:txBody>
      <dsp:txXfrm rot="5400000">
        <a:off x="4333614" y="-3531752"/>
        <a:ext cx="736184" cy="7817786"/>
      </dsp:txXfrm>
    </dsp:sp>
    <dsp:sp modelId="{EC8FB280-285A-4A20-A72A-2D3B2AA48BA3}">
      <dsp:nvSpPr>
        <dsp:cNvPr id="0" name=""/>
        <dsp:cNvSpPr/>
      </dsp:nvSpPr>
      <dsp:spPr>
        <a:xfrm rot="5400000">
          <a:off x="-169888" y="1202954"/>
          <a:ext cx="1132591" cy="792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5400000">
        <a:off x="-169888" y="1202954"/>
        <a:ext cx="1132591" cy="792813"/>
      </dsp:txXfrm>
    </dsp:sp>
    <dsp:sp modelId="{F8B5D8E7-35A9-4800-B0A8-FCE6EBE19651}">
      <dsp:nvSpPr>
        <dsp:cNvPr id="0" name=""/>
        <dsp:cNvSpPr/>
      </dsp:nvSpPr>
      <dsp:spPr>
        <a:xfrm rot="5400000">
          <a:off x="4333614" y="-2507734"/>
          <a:ext cx="736184" cy="781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Advantages of and why use the Five Criteria for planning</a:t>
          </a:r>
          <a:endParaRPr lang="en-US" sz="2800" kern="1200" dirty="0"/>
        </a:p>
      </dsp:txBody>
      <dsp:txXfrm rot="5400000">
        <a:off x="4333614" y="-2507734"/>
        <a:ext cx="736184" cy="7817786"/>
      </dsp:txXfrm>
    </dsp:sp>
    <dsp:sp modelId="{8F740DF9-30B7-4B11-B638-254723E6557B}">
      <dsp:nvSpPr>
        <dsp:cNvPr id="0" name=""/>
        <dsp:cNvSpPr/>
      </dsp:nvSpPr>
      <dsp:spPr>
        <a:xfrm rot="5400000">
          <a:off x="-329674" y="2340879"/>
          <a:ext cx="1452163" cy="792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5400000">
        <a:off x="-329674" y="2340879"/>
        <a:ext cx="1452163" cy="792813"/>
      </dsp:txXfrm>
    </dsp:sp>
    <dsp:sp modelId="{B61F1790-4B55-4768-9A08-A3086916AD26}">
      <dsp:nvSpPr>
        <dsp:cNvPr id="0" name=""/>
        <dsp:cNvSpPr/>
      </dsp:nvSpPr>
      <dsp:spPr>
        <a:xfrm rot="5400000">
          <a:off x="4152160" y="-1336472"/>
          <a:ext cx="1099093" cy="781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Products produced:  Planning Manual, Planning Results Manual, Review of Planning Results Manual</a:t>
          </a:r>
          <a:endParaRPr lang="en-US" sz="2800" kern="1200" dirty="0"/>
        </a:p>
      </dsp:txBody>
      <dsp:txXfrm rot="5400000">
        <a:off x="4152160" y="-1336472"/>
        <a:ext cx="1099093" cy="7817786"/>
      </dsp:txXfrm>
    </dsp:sp>
    <dsp:sp modelId="{09282057-184C-466C-A825-CDB324C7EE5C}">
      <dsp:nvSpPr>
        <dsp:cNvPr id="0" name=""/>
        <dsp:cNvSpPr/>
      </dsp:nvSpPr>
      <dsp:spPr>
        <a:xfrm rot="5400000">
          <a:off x="-169888" y="3592231"/>
          <a:ext cx="1132591" cy="792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5400000">
        <a:off x="-169888" y="3592231"/>
        <a:ext cx="1132591" cy="792813"/>
      </dsp:txXfrm>
    </dsp:sp>
    <dsp:sp modelId="{EACC2E84-DD79-428A-9273-06B3FA52B704}">
      <dsp:nvSpPr>
        <dsp:cNvPr id="0" name=""/>
        <dsp:cNvSpPr/>
      </dsp:nvSpPr>
      <dsp:spPr>
        <a:xfrm rot="5400000">
          <a:off x="4333614" y="-118458"/>
          <a:ext cx="736184" cy="781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Structure of and process for producing the three manuals</a:t>
          </a:r>
          <a:endParaRPr lang="en-US" sz="2800" kern="1200" dirty="0"/>
        </a:p>
      </dsp:txBody>
      <dsp:txXfrm rot="5400000">
        <a:off x="4333614" y="-118458"/>
        <a:ext cx="736184" cy="7817786"/>
      </dsp:txXfrm>
    </dsp:sp>
    <dsp:sp modelId="{4BA8E9C1-72BF-42F0-BE49-A35E6ED045E4}">
      <dsp:nvSpPr>
        <dsp:cNvPr id="0" name=""/>
        <dsp:cNvSpPr/>
      </dsp:nvSpPr>
      <dsp:spPr>
        <a:xfrm rot="5400000">
          <a:off x="-169888" y="4616249"/>
          <a:ext cx="1132591" cy="792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</a:t>
          </a:r>
          <a:endParaRPr lang="en-US" sz="2200" kern="1200" dirty="0"/>
        </a:p>
      </dsp:txBody>
      <dsp:txXfrm rot="5400000">
        <a:off x="-169888" y="4616249"/>
        <a:ext cx="1132591" cy="792813"/>
      </dsp:txXfrm>
    </dsp:sp>
    <dsp:sp modelId="{7845F099-3F19-4504-B08F-AD5DB5DD8489}">
      <dsp:nvSpPr>
        <dsp:cNvPr id="0" name=""/>
        <dsp:cNvSpPr/>
      </dsp:nvSpPr>
      <dsp:spPr>
        <a:xfrm rot="5400000">
          <a:off x="4333614" y="905559"/>
          <a:ext cx="736184" cy="781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Changes in 2008-2009 and conclusions</a:t>
          </a:r>
          <a:endParaRPr lang="en-US" sz="2800" kern="1200" dirty="0"/>
        </a:p>
      </dsp:txBody>
      <dsp:txXfrm rot="5400000">
        <a:off x="4333614" y="905559"/>
        <a:ext cx="736184" cy="781778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2782F-D077-4DF2-A3A7-46B6E20E0CAA}">
      <dsp:nvSpPr>
        <dsp:cNvPr id="0" name=""/>
        <dsp:cNvSpPr/>
      </dsp:nvSpPr>
      <dsp:spPr>
        <a:xfrm>
          <a:off x="0" y="0"/>
          <a:ext cx="8763000" cy="209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Finance</a:t>
          </a:r>
          <a:endParaRPr lang="en-US" sz="4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Various members will attend SACUBO and procurement training</a:t>
          </a:r>
          <a:endParaRPr lang="en-US" sz="3300" kern="1200" dirty="0"/>
        </a:p>
      </dsp:txBody>
      <dsp:txXfrm>
        <a:off x="1962249" y="0"/>
        <a:ext cx="6800750" cy="2096499"/>
      </dsp:txXfrm>
    </dsp:sp>
    <dsp:sp modelId="{16994188-AACD-4E1E-BA01-77A013DE0E59}">
      <dsp:nvSpPr>
        <dsp:cNvPr id="0" name=""/>
        <dsp:cNvSpPr/>
      </dsp:nvSpPr>
      <dsp:spPr>
        <a:xfrm>
          <a:off x="209649" y="209649"/>
          <a:ext cx="1752600" cy="1677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E0AA14-C9A0-4889-96E6-98EE8B200798}">
      <dsp:nvSpPr>
        <dsp:cNvPr id="0" name=""/>
        <dsp:cNvSpPr/>
      </dsp:nvSpPr>
      <dsp:spPr>
        <a:xfrm>
          <a:off x="0" y="2280006"/>
          <a:ext cx="8763000" cy="209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President</a:t>
          </a:r>
          <a:endParaRPr lang="en-US" sz="4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Ozarka will provide community access to computer labs</a:t>
          </a:r>
          <a:endParaRPr lang="en-US" sz="3300" kern="1200" dirty="0"/>
        </a:p>
      </dsp:txBody>
      <dsp:txXfrm>
        <a:off x="1962249" y="2280006"/>
        <a:ext cx="6800750" cy="2096499"/>
      </dsp:txXfrm>
    </dsp:sp>
    <dsp:sp modelId="{791253FD-83F9-49ED-91F5-83ED53C3C950}">
      <dsp:nvSpPr>
        <dsp:cNvPr id="0" name=""/>
        <dsp:cNvSpPr/>
      </dsp:nvSpPr>
      <dsp:spPr>
        <a:xfrm>
          <a:off x="134112" y="2497132"/>
          <a:ext cx="1752600" cy="1677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EFE9B-EDB7-4F73-84E3-CC674851D336}">
      <dsp:nvSpPr>
        <dsp:cNvPr id="0" name=""/>
        <dsp:cNvSpPr/>
      </dsp:nvSpPr>
      <dsp:spPr>
        <a:xfrm>
          <a:off x="651509" y="0"/>
          <a:ext cx="7383780" cy="51054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5A88559-415C-4950-9029-7DD319C35FE2}">
      <dsp:nvSpPr>
        <dsp:cNvPr id="0" name=""/>
        <dsp:cNvSpPr/>
      </dsp:nvSpPr>
      <dsp:spPr>
        <a:xfrm>
          <a:off x="720" y="1408385"/>
          <a:ext cx="2762447" cy="228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AST instructor will attend two professional meetings</a:t>
          </a:r>
          <a:endParaRPr lang="en-US" sz="2800" b="1" kern="1200" dirty="0"/>
        </a:p>
      </dsp:txBody>
      <dsp:txXfrm>
        <a:off x="720" y="1408385"/>
        <a:ext cx="2762447" cy="2288628"/>
      </dsp:txXfrm>
    </dsp:sp>
    <dsp:sp modelId="{6649540C-EEC3-46E8-91B0-E1B0ECC6FE77}">
      <dsp:nvSpPr>
        <dsp:cNvPr id="0" name=""/>
        <dsp:cNvSpPr/>
      </dsp:nvSpPr>
      <dsp:spPr>
        <a:xfrm>
          <a:off x="2947020" y="1182043"/>
          <a:ext cx="5726525" cy="28689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3b6.  The organization supports faculty in keeping abreast of the research on teaching and learning and of technological advances that can positively affect student learning and the delivery of instruction.</a:t>
          </a:r>
          <a:endParaRPr lang="en-US" sz="2800" b="1" kern="1200" dirty="0"/>
        </a:p>
      </dsp:txBody>
      <dsp:txXfrm>
        <a:off x="2947020" y="1182043"/>
        <a:ext cx="5726525" cy="2868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EFE9B-EDB7-4F73-84E3-CC674851D336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88559-415C-4950-9029-7DD319C35FE2}">
      <dsp:nvSpPr>
        <dsp:cNvPr id="0" name=""/>
        <dsp:cNvSpPr/>
      </dsp:nvSpPr>
      <dsp:spPr>
        <a:xfrm>
          <a:off x="2901" y="1408385"/>
          <a:ext cx="4704295" cy="2288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library will continue to research and modify its effectiveness through student survey analysis</a:t>
          </a:r>
          <a:endParaRPr lang="en-US" sz="2800" b="1" kern="1200" dirty="0"/>
        </a:p>
      </dsp:txBody>
      <dsp:txXfrm>
        <a:off x="2901" y="1408385"/>
        <a:ext cx="4704295" cy="2288628"/>
      </dsp:txXfrm>
    </dsp:sp>
    <dsp:sp modelId="{6649540C-EEC3-46E8-91B0-E1B0ECC6FE77}">
      <dsp:nvSpPr>
        <dsp:cNvPr id="0" name=""/>
        <dsp:cNvSpPr/>
      </dsp:nvSpPr>
      <dsp:spPr>
        <a:xfrm>
          <a:off x="4875689" y="1182043"/>
          <a:ext cx="3949122" cy="2868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3d2.  The organization evaluates the use of its learning resources to enhance student learning and effective teaching.</a:t>
          </a:r>
          <a:endParaRPr lang="en-US" sz="2800" b="1" kern="1200" dirty="0"/>
        </a:p>
      </dsp:txBody>
      <dsp:txXfrm>
        <a:off x="4875689" y="1182043"/>
        <a:ext cx="3949122" cy="28689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EFE9B-EDB7-4F73-84E3-CC674851D336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88559-415C-4950-9029-7DD319C35FE2}">
      <dsp:nvSpPr>
        <dsp:cNvPr id="0" name=""/>
        <dsp:cNvSpPr/>
      </dsp:nvSpPr>
      <dsp:spPr>
        <a:xfrm>
          <a:off x="2520" y="1298017"/>
          <a:ext cx="3333679" cy="2283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Various members of finance will attend SACUBO and procurement training</a:t>
          </a:r>
          <a:endParaRPr lang="en-US" sz="2800" b="1" kern="1200" dirty="0"/>
        </a:p>
      </dsp:txBody>
      <dsp:txXfrm>
        <a:off x="2520" y="1298017"/>
        <a:ext cx="3333679" cy="2283379"/>
      </dsp:txXfrm>
    </dsp:sp>
    <dsp:sp modelId="{6649540C-EEC3-46E8-91B0-E1B0ECC6FE77}">
      <dsp:nvSpPr>
        <dsp:cNvPr id="0" name=""/>
        <dsp:cNvSpPr/>
      </dsp:nvSpPr>
      <dsp:spPr>
        <a:xfrm>
          <a:off x="3549247" y="1182043"/>
          <a:ext cx="5272430" cy="2868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4a3.  The organization supports professional development opportunities and makes them available to all administrators, faculty, and staff. </a:t>
          </a:r>
          <a:endParaRPr lang="en-US" sz="2800" b="1" kern="1200" dirty="0"/>
        </a:p>
      </dsp:txBody>
      <dsp:txXfrm>
        <a:off x="3549247" y="1182043"/>
        <a:ext cx="5272430" cy="28689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EFE9B-EDB7-4F73-84E3-CC674851D336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88559-415C-4950-9029-7DD319C35FE2}">
      <dsp:nvSpPr>
        <dsp:cNvPr id="0" name=""/>
        <dsp:cNvSpPr/>
      </dsp:nvSpPr>
      <dsp:spPr>
        <a:xfrm>
          <a:off x="0" y="1371606"/>
          <a:ext cx="3277922" cy="2288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college will provide community access to computer labs</a:t>
          </a:r>
          <a:endParaRPr lang="en-US" sz="2800" b="1" kern="1200" dirty="0"/>
        </a:p>
      </dsp:txBody>
      <dsp:txXfrm>
        <a:off x="0" y="1371606"/>
        <a:ext cx="3277922" cy="2288628"/>
      </dsp:txXfrm>
    </dsp:sp>
    <dsp:sp modelId="{6649540C-EEC3-46E8-91B0-E1B0ECC6FE77}">
      <dsp:nvSpPr>
        <dsp:cNvPr id="0" name=""/>
        <dsp:cNvSpPr/>
      </dsp:nvSpPr>
      <dsp:spPr>
        <a:xfrm>
          <a:off x="3470950" y="1182043"/>
          <a:ext cx="5354441" cy="2868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4a2.  The organization’s planning and pattern of financial allocation demonstrate that it values and promotes a life of learning for its students, faculty, and staff.  </a:t>
          </a:r>
          <a:endParaRPr lang="en-US" sz="2800" b="1" kern="1200" dirty="0"/>
        </a:p>
      </dsp:txBody>
      <dsp:txXfrm>
        <a:off x="3470950" y="1182043"/>
        <a:ext cx="5354441" cy="28689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F962A4-F1F2-4D9F-974F-81E9EE010927}">
      <dsp:nvSpPr>
        <dsp:cNvPr id="0" name=""/>
        <dsp:cNvSpPr/>
      </dsp:nvSpPr>
      <dsp:spPr>
        <a:xfrm>
          <a:off x="0" y="0"/>
          <a:ext cx="7448550" cy="15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1a5.  The organization regularly evaluates and, when appropriate, revises the mission documents.</a:t>
          </a:r>
          <a:endParaRPr lang="en-US" sz="2800" b="1" kern="1200" dirty="0"/>
        </a:p>
      </dsp:txBody>
      <dsp:txXfrm>
        <a:off x="0" y="0"/>
        <a:ext cx="5908860" cy="1508760"/>
      </dsp:txXfrm>
    </dsp:sp>
    <dsp:sp modelId="{84522341-722C-4FCC-BDCA-5E812C167535}">
      <dsp:nvSpPr>
        <dsp:cNvPr id="0" name=""/>
        <dsp:cNvSpPr/>
      </dsp:nvSpPr>
      <dsp:spPr>
        <a:xfrm>
          <a:off x="649106" y="1709178"/>
          <a:ext cx="7448550" cy="15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New president, old mission statement – time for a review</a:t>
          </a:r>
          <a:endParaRPr lang="en-US" sz="2800" b="1" kern="1200" dirty="0"/>
        </a:p>
      </dsp:txBody>
      <dsp:txXfrm>
        <a:off x="649106" y="1709178"/>
        <a:ext cx="5810631" cy="1508759"/>
      </dsp:txXfrm>
    </dsp:sp>
    <dsp:sp modelId="{23085F0F-AC2A-4D50-AA15-7114C7F3762A}">
      <dsp:nvSpPr>
        <dsp:cNvPr id="0" name=""/>
        <dsp:cNvSpPr/>
      </dsp:nvSpPr>
      <dsp:spPr>
        <a:xfrm>
          <a:off x="1298212" y="3499754"/>
          <a:ext cx="7448550" cy="1508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“Ozarka College provides life-changing experiences through education.”</a:t>
          </a:r>
        </a:p>
      </dsp:txBody>
      <dsp:txXfrm>
        <a:off x="1298212" y="3499754"/>
        <a:ext cx="5810631" cy="1508759"/>
      </dsp:txXfrm>
    </dsp:sp>
    <dsp:sp modelId="{9BFDEB92-B63B-4B77-9EC8-E686D2A46D37}">
      <dsp:nvSpPr>
        <dsp:cNvPr id="0" name=""/>
        <dsp:cNvSpPr/>
      </dsp:nvSpPr>
      <dsp:spPr>
        <a:xfrm>
          <a:off x="6467856" y="114414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67856" y="1144143"/>
        <a:ext cx="980694" cy="980694"/>
      </dsp:txXfrm>
    </dsp:sp>
    <dsp:sp modelId="{1493F530-BA55-4E72-8DED-6D9879F007E7}">
      <dsp:nvSpPr>
        <dsp:cNvPr id="0" name=""/>
        <dsp:cNvSpPr/>
      </dsp:nvSpPr>
      <dsp:spPr>
        <a:xfrm>
          <a:off x="7125081" y="2894304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25081" y="2894304"/>
        <a:ext cx="980694" cy="98069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41B80-C046-4C56-8F54-5B9A94F28F05}">
      <dsp:nvSpPr>
        <dsp:cNvPr id="0" name=""/>
        <dsp:cNvSpPr/>
      </dsp:nvSpPr>
      <dsp:spPr>
        <a:xfrm>
          <a:off x="533430" y="0"/>
          <a:ext cx="7448550" cy="4521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FFCF-E473-48AB-83E2-519C228FB111}">
      <dsp:nvSpPr>
        <dsp:cNvPr id="0" name=""/>
        <dsp:cNvSpPr/>
      </dsp:nvSpPr>
      <dsp:spPr>
        <a:xfrm>
          <a:off x="62189" y="635002"/>
          <a:ext cx="4123982" cy="3251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cafeteria will continue to provide quality dining experiences for students, staff, and community and civic groups.</a:t>
          </a:r>
          <a:endParaRPr lang="en-US" sz="2800" b="1" kern="1200" dirty="0"/>
        </a:p>
      </dsp:txBody>
      <dsp:txXfrm>
        <a:off x="62189" y="635002"/>
        <a:ext cx="4123982" cy="3251194"/>
      </dsp:txXfrm>
    </dsp:sp>
    <dsp:sp modelId="{32B06D1F-A621-43AB-8DA0-0410F1EA39A7}">
      <dsp:nvSpPr>
        <dsp:cNvPr id="0" name=""/>
        <dsp:cNvSpPr/>
      </dsp:nvSpPr>
      <dsp:spPr>
        <a:xfrm>
          <a:off x="4576827" y="939794"/>
          <a:ext cx="4123982" cy="2641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5d7.  The organization provides programs and services to meet the needs of the internal and external communities.</a:t>
          </a:r>
          <a:endParaRPr lang="en-US" sz="2800" b="1" kern="1200" dirty="0"/>
        </a:p>
      </dsp:txBody>
      <dsp:txXfrm>
        <a:off x="4576827" y="939794"/>
        <a:ext cx="4123982" cy="26416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7A3C1-3CB3-4E5B-8C07-72AA9C8E8AA7}">
      <dsp:nvSpPr>
        <dsp:cNvPr id="0" name=""/>
        <dsp:cNvSpPr/>
      </dsp:nvSpPr>
      <dsp:spPr>
        <a:xfrm rot="16200000">
          <a:off x="-1570525" y="1570664"/>
          <a:ext cx="5461000" cy="23196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812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3b6.  The organization supports the faculty in keeping abreast of the research on teaching and learning….</a:t>
          </a:r>
          <a:endParaRPr lang="en-US" sz="2600" b="1" kern="1200" dirty="0"/>
        </a:p>
      </dsp:txBody>
      <dsp:txXfrm rot="16200000">
        <a:off x="-1570525" y="1570664"/>
        <a:ext cx="5461000" cy="2319670"/>
      </dsp:txXfrm>
    </dsp:sp>
    <dsp:sp modelId="{27FDC0D7-4F82-413B-92EC-8B3B8BAC879F}">
      <dsp:nvSpPr>
        <dsp:cNvPr id="0" name=""/>
        <dsp:cNvSpPr/>
      </dsp:nvSpPr>
      <dsp:spPr>
        <a:xfrm rot="16200000">
          <a:off x="1372464" y="1152816"/>
          <a:ext cx="5461000" cy="31553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/>
            <a:t>Planning Manual</a:t>
          </a:r>
          <a:r>
            <a:rPr lang="en-US" sz="3200" b="1" kern="1200" dirty="0" smtClean="0"/>
            <a:t> - </a:t>
          </a:r>
          <a:r>
            <a:rPr lang="en-US" sz="2800" b="1" kern="1200" dirty="0" smtClean="0"/>
            <a:t>The AST instructor will attend at least two professional development meetings.</a:t>
          </a:r>
          <a:endParaRPr lang="en-US" sz="3200" b="1" kern="1200" dirty="0"/>
        </a:p>
      </dsp:txBody>
      <dsp:txXfrm rot="16200000">
        <a:off x="1372464" y="1152816"/>
        <a:ext cx="5461000" cy="3155366"/>
      </dsp:txXfrm>
    </dsp:sp>
    <dsp:sp modelId="{0F6347ED-1303-4B67-B53A-E94ED011D068}">
      <dsp:nvSpPr>
        <dsp:cNvPr id="0" name=""/>
        <dsp:cNvSpPr/>
      </dsp:nvSpPr>
      <dsp:spPr>
        <a:xfrm rot="16200000">
          <a:off x="4622586" y="1177829"/>
          <a:ext cx="5461000" cy="31053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/>
            <a:t>Planning Results Manual </a:t>
          </a:r>
          <a:r>
            <a:rPr lang="en-US" sz="3200" b="1" kern="1200" dirty="0" smtClean="0"/>
            <a:t>- </a:t>
          </a:r>
          <a:r>
            <a:rPr lang="en-US" sz="2800" b="1" kern="1200" dirty="0" smtClean="0"/>
            <a:t>Done.  Skills USA and National Auto Diesel College for 30 hours of training</a:t>
          </a:r>
          <a:endParaRPr lang="en-US" sz="3200" b="1" kern="1200" dirty="0"/>
        </a:p>
      </dsp:txBody>
      <dsp:txXfrm rot="16200000">
        <a:off x="4622586" y="1177829"/>
        <a:ext cx="5461000" cy="310534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7A3C1-3CB3-4E5B-8C07-72AA9C8E8AA7}">
      <dsp:nvSpPr>
        <dsp:cNvPr id="0" name=""/>
        <dsp:cNvSpPr/>
      </dsp:nvSpPr>
      <dsp:spPr>
        <a:xfrm rot="16200000">
          <a:off x="-1614630" y="1619083"/>
          <a:ext cx="5461000" cy="22228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3d2.  The organization evaluates the use of its learning resources to enhance…</a:t>
          </a:r>
          <a:endParaRPr lang="en-US" sz="2800" b="1" kern="1200" dirty="0"/>
        </a:p>
      </dsp:txBody>
      <dsp:txXfrm rot="16200000">
        <a:off x="-1614630" y="1619083"/>
        <a:ext cx="5461000" cy="2222832"/>
      </dsp:txXfrm>
    </dsp:sp>
    <dsp:sp modelId="{27FDC0D7-4F82-413B-92EC-8B3B8BAC879F}">
      <dsp:nvSpPr>
        <dsp:cNvPr id="0" name=""/>
        <dsp:cNvSpPr/>
      </dsp:nvSpPr>
      <dsp:spPr>
        <a:xfrm rot="16200000">
          <a:off x="1097053" y="1314630"/>
          <a:ext cx="5461000" cy="28317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/>
            <a:t>Planning Manual</a:t>
          </a:r>
          <a:r>
            <a:rPr lang="en-US" sz="3200" b="1" kern="1200" dirty="0" smtClean="0"/>
            <a:t> – </a:t>
          </a:r>
          <a:r>
            <a:rPr lang="en-US" sz="2800" b="1" kern="1200" dirty="0" smtClean="0"/>
            <a:t>The library will continue to research and modify its effectiveness through…</a:t>
          </a:r>
          <a:endParaRPr lang="en-US" sz="3200" b="1" kern="1200" dirty="0"/>
        </a:p>
      </dsp:txBody>
      <dsp:txXfrm rot="16200000">
        <a:off x="1097053" y="1314630"/>
        <a:ext cx="5461000" cy="2831739"/>
      </dsp:txXfrm>
    </dsp:sp>
    <dsp:sp modelId="{0F6347ED-1303-4B67-B53A-E94ED011D068}">
      <dsp:nvSpPr>
        <dsp:cNvPr id="0" name=""/>
        <dsp:cNvSpPr/>
      </dsp:nvSpPr>
      <dsp:spPr>
        <a:xfrm rot="16200000">
          <a:off x="4400069" y="950837"/>
          <a:ext cx="5461000" cy="35593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/>
            <a:t>Planning Results Manual </a:t>
          </a:r>
          <a:r>
            <a:rPr lang="en-US" sz="3200" b="1" kern="1200" dirty="0" smtClean="0"/>
            <a:t>– </a:t>
          </a:r>
          <a:r>
            <a:rPr lang="en-US" sz="2800" b="1" kern="1200" dirty="0" smtClean="0"/>
            <a:t>Changes made after survey include cell phone policy and online data base supplier changed</a:t>
          </a:r>
          <a:endParaRPr lang="en-US" sz="3200" b="1" kern="1200" dirty="0"/>
        </a:p>
      </dsp:txBody>
      <dsp:txXfrm rot="16200000">
        <a:off x="4400069" y="950837"/>
        <a:ext cx="5461000" cy="355932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85FFD-ADEC-473F-ACE6-1083EFA0DDED}">
      <dsp:nvSpPr>
        <dsp:cNvPr id="0" name=""/>
        <dsp:cNvSpPr/>
      </dsp:nvSpPr>
      <dsp:spPr>
        <a:xfrm rot="5400000">
          <a:off x="-213341" y="215047"/>
          <a:ext cx="1422275" cy="9955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</a:t>
          </a:r>
          <a:endParaRPr lang="en-US" sz="2800" kern="1200" dirty="0"/>
        </a:p>
      </dsp:txBody>
      <dsp:txXfrm rot="5400000">
        <a:off x="-213341" y="215047"/>
        <a:ext cx="1422275" cy="995593"/>
      </dsp:txXfrm>
    </dsp:sp>
    <dsp:sp modelId="{1CDE61F4-4FF2-49F9-8A43-2B7173E2185E}">
      <dsp:nvSpPr>
        <dsp:cNvPr id="0" name=""/>
        <dsp:cNvSpPr/>
      </dsp:nvSpPr>
      <dsp:spPr>
        <a:xfrm rot="5400000">
          <a:off x="4340856" y="-3343557"/>
          <a:ext cx="924479" cy="761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Three faculty members and two administrators volunteered.</a:t>
          </a:r>
          <a:endParaRPr lang="en-US" sz="2800" kern="1200" dirty="0"/>
        </a:p>
      </dsp:txBody>
      <dsp:txXfrm rot="5400000">
        <a:off x="4340856" y="-3343557"/>
        <a:ext cx="924479" cy="7615006"/>
      </dsp:txXfrm>
    </dsp:sp>
    <dsp:sp modelId="{61DDD987-EB53-43C0-8DD1-C6D451945760}">
      <dsp:nvSpPr>
        <dsp:cNvPr id="0" name=""/>
        <dsp:cNvSpPr/>
      </dsp:nvSpPr>
      <dsp:spPr>
        <a:xfrm rot="5400000">
          <a:off x="-213341" y="1492418"/>
          <a:ext cx="1422275" cy="9955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</a:t>
          </a:r>
          <a:endParaRPr lang="en-US" sz="2800" kern="1200" dirty="0"/>
        </a:p>
      </dsp:txBody>
      <dsp:txXfrm rot="5400000">
        <a:off x="-213341" y="1492418"/>
        <a:ext cx="1422275" cy="995593"/>
      </dsp:txXfrm>
    </dsp:sp>
    <dsp:sp modelId="{F50715AB-4C12-457D-94FB-0DBAD76E8AB2}">
      <dsp:nvSpPr>
        <dsp:cNvPr id="0" name=""/>
        <dsp:cNvSpPr/>
      </dsp:nvSpPr>
      <dsp:spPr>
        <a:xfrm rot="5400000">
          <a:off x="4340856" y="-2066186"/>
          <a:ext cx="924479" cy="761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Each reviewer assigned a primary goal (criterion).</a:t>
          </a:r>
          <a:endParaRPr lang="en-US" sz="2800" kern="1200" dirty="0"/>
        </a:p>
      </dsp:txBody>
      <dsp:txXfrm rot="5400000">
        <a:off x="4340856" y="-2066186"/>
        <a:ext cx="924479" cy="7615006"/>
      </dsp:txXfrm>
    </dsp:sp>
    <dsp:sp modelId="{377280AD-CBA0-4697-8219-22E008BC0C1C}">
      <dsp:nvSpPr>
        <dsp:cNvPr id="0" name=""/>
        <dsp:cNvSpPr/>
      </dsp:nvSpPr>
      <dsp:spPr>
        <a:xfrm rot="5400000">
          <a:off x="-213341" y="2744002"/>
          <a:ext cx="1422275" cy="9955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</a:t>
          </a:r>
          <a:endParaRPr lang="en-US" sz="2800" kern="1200" dirty="0"/>
        </a:p>
      </dsp:txBody>
      <dsp:txXfrm rot="5400000">
        <a:off x="-213341" y="2744002"/>
        <a:ext cx="1422275" cy="995593"/>
      </dsp:txXfrm>
    </dsp:sp>
    <dsp:sp modelId="{FC9B1413-E522-4A54-B2D3-CF51BD7DEA71}">
      <dsp:nvSpPr>
        <dsp:cNvPr id="0" name=""/>
        <dsp:cNvSpPr/>
      </dsp:nvSpPr>
      <dsp:spPr>
        <a:xfrm rot="5400000">
          <a:off x="4340856" y="-788816"/>
          <a:ext cx="924479" cy="761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Each reviewer given two copies of model self-studies as a reference tool</a:t>
          </a:r>
          <a:endParaRPr lang="en-US" sz="2800" kern="1200" dirty="0"/>
        </a:p>
      </dsp:txBody>
      <dsp:txXfrm rot="5400000">
        <a:off x="4340856" y="-788816"/>
        <a:ext cx="924479" cy="7615006"/>
      </dsp:txXfrm>
    </dsp:sp>
    <dsp:sp modelId="{F4DBF705-0706-40C6-B600-A562A04771D3}">
      <dsp:nvSpPr>
        <dsp:cNvPr id="0" name=""/>
        <dsp:cNvSpPr/>
      </dsp:nvSpPr>
      <dsp:spPr>
        <a:xfrm rot="5400000">
          <a:off x="-213341" y="4047158"/>
          <a:ext cx="1422275" cy="9955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</a:t>
          </a:r>
          <a:endParaRPr lang="en-US" sz="2800" kern="1200" dirty="0"/>
        </a:p>
      </dsp:txBody>
      <dsp:txXfrm rot="5400000">
        <a:off x="-213341" y="4047158"/>
        <a:ext cx="1422275" cy="995593"/>
      </dsp:txXfrm>
    </dsp:sp>
    <dsp:sp modelId="{06D0B6A4-190B-4A8D-BBA1-F16AD48AFBA4}">
      <dsp:nvSpPr>
        <dsp:cNvPr id="0" name=""/>
        <dsp:cNvSpPr/>
      </dsp:nvSpPr>
      <dsp:spPr>
        <a:xfrm rot="5400000">
          <a:off x="4340856" y="488553"/>
          <a:ext cx="924479" cy="761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Summary of committee recommendations sent out prior to next planning cycle</a:t>
          </a:r>
          <a:endParaRPr lang="en-US" sz="2800" kern="1200" dirty="0"/>
        </a:p>
      </dsp:txBody>
      <dsp:txXfrm rot="5400000">
        <a:off x="4340856" y="488553"/>
        <a:ext cx="924479" cy="7615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3C07B-FFBC-4708-8E30-9E0C5FB61BA0}">
      <dsp:nvSpPr>
        <dsp:cNvPr id="0" name=""/>
        <dsp:cNvSpPr/>
      </dsp:nvSpPr>
      <dsp:spPr>
        <a:xfrm>
          <a:off x="1105539" y="78431"/>
          <a:ext cx="5218597" cy="5271552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Rural 2-yr CC</a:t>
          </a:r>
          <a:endParaRPr lang="en-US" sz="2800" kern="1200" dirty="0"/>
        </a:p>
      </dsp:txBody>
      <dsp:txXfrm>
        <a:off x="3780691" y="866026"/>
        <a:ext cx="1770595" cy="1223753"/>
      </dsp:txXfrm>
    </dsp:sp>
    <dsp:sp modelId="{8FC47CC5-D796-4FAB-9FE2-2A8914C2248B}">
      <dsp:nvSpPr>
        <dsp:cNvPr id="0" name=""/>
        <dsp:cNvSpPr/>
      </dsp:nvSpPr>
      <dsp:spPr>
        <a:xfrm>
          <a:off x="1075926" y="99097"/>
          <a:ext cx="5261570" cy="527221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1300 students, 800 FTE</a:t>
          </a:r>
          <a:endParaRPr lang="en-US" sz="2800" kern="1200" dirty="0"/>
        </a:p>
      </dsp:txBody>
      <dsp:txXfrm>
        <a:off x="4514738" y="2484146"/>
        <a:ext cx="1565943" cy="1324330"/>
      </dsp:txXfrm>
    </dsp:sp>
    <dsp:sp modelId="{D58DF569-428A-4BB8-B229-BF61B5B6738F}">
      <dsp:nvSpPr>
        <dsp:cNvPr id="0" name=""/>
        <dsp:cNvSpPr/>
      </dsp:nvSpPr>
      <dsp:spPr>
        <a:xfrm>
          <a:off x="1073210" y="99428"/>
          <a:ext cx="5267003" cy="5271552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Three sites, four counties</a:t>
          </a:r>
          <a:endParaRPr lang="en-US" sz="2800" kern="1200" dirty="0"/>
        </a:p>
      </dsp:txBody>
      <dsp:txXfrm>
        <a:off x="2766175" y="4053092"/>
        <a:ext cx="1881072" cy="1129618"/>
      </dsp:txXfrm>
    </dsp:sp>
    <dsp:sp modelId="{65C51D86-E24F-4703-A56B-70BE8C1BB497}">
      <dsp:nvSpPr>
        <dsp:cNvPr id="0" name=""/>
        <dsp:cNvSpPr/>
      </dsp:nvSpPr>
      <dsp:spPr>
        <a:xfrm>
          <a:off x="1079702" y="99428"/>
          <a:ext cx="5254018" cy="527155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75% female</a:t>
          </a:r>
          <a:endParaRPr lang="en-US" sz="2800" kern="1200" dirty="0"/>
        </a:p>
      </dsp:txBody>
      <dsp:txXfrm>
        <a:off x="1329893" y="2484178"/>
        <a:ext cx="1563696" cy="1324163"/>
      </dsp:txXfrm>
    </dsp:sp>
    <dsp:sp modelId="{ED6F51B3-2AA3-4E14-A859-BD8D03CF81BC}">
      <dsp:nvSpPr>
        <dsp:cNvPr id="0" name=""/>
        <dsp:cNvSpPr/>
      </dsp:nvSpPr>
      <dsp:spPr>
        <a:xfrm>
          <a:off x="1085598" y="78450"/>
          <a:ext cx="5213960" cy="5271552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90 employees 30 faculty</a:t>
          </a:r>
          <a:endParaRPr lang="en-US" sz="2800" kern="1200" dirty="0"/>
        </a:p>
      </dsp:txBody>
      <dsp:txXfrm>
        <a:off x="1845967" y="881734"/>
        <a:ext cx="1769022" cy="122375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E91CC-C23D-429E-BDD2-6ED6AF8853C5}">
      <dsp:nvSpPr>
        <dsp:cNvPr id="0" name=""/>
        <dsp:cNvSpPr/>
      </dsp:nvSpPr>
      <dsp:spPr>
        <a:xfrm>
          <a:off x="545449" y="926449"/>
          <a:ext cx="3633501" cy="363350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11A7-24FD-4C84-8A51-17283FDCFF3D}">
      <dsp:nvSpPr>
        <dsp:cNvPr id="0" name=""/>
        <dsp:cNvSpPr/>
      </dsp:nvSpPr>
      <dsp:spPr>
        <a:xfrm>
          <a:off x="545449" y="926449"/>
          <a:ext cx="3633501" cy="363350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C7ED9-4736-4C5B-A1B5-F286F77F9868}">
      <dsp:nvSpPr>
        <dsp:cNvPr id="0" name=""/>
        <dsp:cNvSpPr/>
      </dsp:nvSpPr>
      <dsp:spPr>
        <a:xfrm>
          <a:off x="545449" y="926449"/>
          <a:ext cx="3633501" cy="363350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A6AE5-47BC-4263-A7DC-2966F7B9FB81}">
      <dsp:nvSpPr>
        <dsp:cNvPr id="0" name=""/>
        <dsp:cNvSpPr/>
      </dsp:nvSpPr>
      <dsp:spPr>
        <a:xfrm>
          <a:off x="545449" y="926449"/>
          <a:ext cx="3633501" cy="363350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DDF4F-074A-42F9-B65A-F2597B24D1A6}">
      <dsp:nvSpPr>
        <dsp:cNvPr id="0" name=""/>
        <dsp:cNvSpPr/>
      </dsp:nvSpPr>
      <dsp:spPr>
        <a:xfrm>
          <a:off x="1525971" y="1906971"/>
          <a:ext cx="1672456" cy="1672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Criterion 2: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Preparing for the Future</a:t>
          </a:r>
        </a:p>
      </dsp:txBody>
      <dsp:txXfrm>
        <a:off x="1525971" y="1906971"/>
        <a:ext cx="1672456" cy="1672456"/>
      </dsp:txXfrm>
    </dsp:sp>
    <dsp:sp modelId="{896E41B4-FE79-4859-97A3-2BFC501F5C5A}">
      <dsp:nvSpPr>
        <dsp:cNvPr id="0" name=""/>
        <dsp:cNvSpPr/>
      </dsp:nvSpPr>
      <dsp:spPr>
        <a:xfrm>
          <a:off x="1776840" y="383235"/>
          <a:ext cx="1170719" cy="1170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2a:  Realistically prepares for the future</a:t>
          </a:r>
        </a:p>
      </dsp:txBody>
      <dsp:txXfrm>
        <a:off x="1776840" y="383235"/>
        <a:ext cx="1170719" cy="1170719"/>
      </dsp:txXfrm>
    </dsp:sp>
    <dsp:sp modelId="{0565CAB2-72C0-45EA-9D2E-5DC15D996761}">
      <dsp:nvSpPr>
        <dsp:cNvPr id="0" name=""/>
        <dsp:cNvSpPr/>
      </dsp:nvSpPr>
      <dsp:spPr>
        <a:xfrm>
          <a:off x="3551445" y="2169196"/>
          <a:ext cx="1170719" cy="1148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2b:  Resource base supports its educational programs</a:t>
          </a:r>
        </a:p>
      </dsp:txBody>
      <dsp:txXfrm>
        <a:off x="3551445" y="2169196"/>
        <a:ext cx="1170719" cy="1148007"/>
      </dsp:txXfrm>
    </dsp:sp>
    <dsp:sp modelId="{4DDCE085-2F88-4689-B36C-2D90822B9025}">
      <dsp:nvSpPr>
        <dsp:cNvPr id="0" name=""/>
        <dsp:cNvSpPr/>
      </dsp:nvSpPr>
      <dsp:spPr>
        <a:xfrm>
          <a:off x="1776840" y="3932445"/>
          <a:ext cx="1170719" cy="1170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2c:  Evaluation and assessment processes provide reliable evidence of effectiveness</a:t>
          </a:r>
        </a:p>
      </dsp:txBody>
      <dsp:txXfrm>
        <a:off x="1776840" y="3932445"/>
        <a:ext cx="1170719" cy="1170719"/>
      </dsp:txXfrm>
    </dsp:sp>
    <dsp:sp modelId="{EE8C0344-5F64-4067-B289-D96C60AD0513}">
      <dsp:nvSpPr>
        <dsp:cNvPr id="0" name=""/>
        <dsp:cNvSpPr/>
      </dsp:nvSpPr>
      <dsp:spPr>
        <a:xfrm>
          <a:off x="2235" y="2157840"/>
          <a:ext cx="1170719" cy="1170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2d:  All levels of planning align with the organizations mission</a:t>
          </a:r>
        </a:p>
      </dsp:txBody>
      <dsp:txXfrm>
        <a:off x="2235" y="2157840"/>
        <a:ext cx="1170719" cy="117071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E91CC-C23D-429E-BDD2-6ED6AF8853C5}">
      <dsp:nvSpPr>
        <dsp:cNvPr id="0" name=""/>
        <dsp:cNvSpPr/>
      </dsp:nvSpPr>
      <dsp:spPr>
        <a:xfrm>
          <a:off x="325509" y="590833"/>
          <a:ext cx="2168379" cy="2168379"/>
        </a:xfrm>
        <a:prstGeom prst="blockArc">
          <a:avLst>
            <a:gd name="adj1" fmla="val 10795531"/>
            <a:gd name="adj2" fmla="val 1616752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11A7-24FD-4C84-8A51-17283FDCFF3D}">
      <dsp:nvSpPr>
        <dsp:cNvPr id="0" name=""/>
        <dsp:cNvSpPr/>
      </dsp:nvSpPr>
      <dsp:spPr>
        <a:xfrm>
          <a:off x="325510" y="592210"/>
          <a:ext cx="2168379" cy="216837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C7ED9-4736-4C5B-A1B5-F286F77F9868}">
      <dsp:nvSpPr>
        <dsp:cNvPr id="0" name=""/>
        <dsp:cNvSpPr/>
      </dsp:nvSpPr>
      <dsp:spPr>
        <a:xfrm>
          <a:off x="325510" y="592210"/>
          <a:ext cx="2168379" cy="2168379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A6AE5-47BC-4263-A7DC-2966F7B9FB81}">
      <dsp:nvSpPr>
        <dsp:cNvPr id="0" name=""/>
        <dsp:cNvSpPr/>
      </dsp:nvSpPr>
      <dsp:spPr>
        <a:xfrm>
          <a:off x="325510" y="590833"/>
          <a:ext cx="2168379" cy="2168379"/>
        </a:xfrm>
        <a:prstGeom prst="blockArc">
          <a:avLst>
            <a:gd name="adj1" fmla="val 16167519"/>
            <a:gd name="adj2" fmla="val 446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DDF4F-074A-42F9-B65A-F2597B24D1A6}">
      <dsp:nvSpPr>
        <dsp:cNvPr id="0" name=""/>
        <dsp:cNvSpPr/>
      </dsp:nvSpPr>
      <dsp:spPr>
        <a:xfrm>
          <a:off x="910660" y="1177360"/>
          <a:ext cx="998078" cy="998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Criterion 2: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Preparing for the Future</a:t>
          </a:r>
        </a:p>
      </dsp:txBody>
      <dsp:txXfrm>
        <a:off x="910660" y="1177360"/>
        <a:ext cx="998078" cy="998078"/>
      </dsp:txXfrm>
    </dsp:sp>
    <dsp:sp modelId="{896E41B4-FE79-4859-97A3-2BFC501F5C5A}">
      <dsp:nvSpPr>
        <dsp:cNvPr id="0" name=""/>
        <dsp:cNvSpPr/>
      </dsp:nvSpPr>
      <dsp:spPr>
        <a:xfrm>
          <a:off x="1050367" y="266704"/>
          <a:ext cx="698655" cy="698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2a:  Realistically prepares for the future</a:t>
          </a:r>
        </a:p>
      </dsp:txBody>
      <dsp:txXfrm>
        <a:off x="1050367" y="266704"/>
        <a:ext cx="698655" cy="698655"/>
      </dsp:txXfrm>
    </dsp:sp>
    <dsp:sp modelId="{0565CAB2-72C0-45EA-9D2E-5DC15D996761}">
      <dsp:nvSpPr>
        <dsp:cNvPr id="0" name=""/>
        <dsp:cNvSpPr/>
      </dsp:nvSpPr>
      <dsp:spPr>
        <a:xfrm>
          <a:off x="2119410" y="1333849"/>
          <a:ext cx="698655" cy="685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2b:  Resource base supports its educational programs</a:t>
          </a:r>
        </a:p>
      </dsp:txBody>
      <dsp:txXfrm>
        <a:off x="2119410" y="1333849"/>
        <a:ext cx="698655" cy="685101"/>
      </dsp:txXfrm>
    </dsp:sp>
    <dsp:sp modelId="{4DDCE085-2F88-4689-B36C-2D90822B9025}">
      <dsp:nvSpPr>
        <dsp:cNvPr id="0" name=""/>
        <dsp:cNvSpPr/>
      </dsp:nvSpPr>
      <dsp:spPr>
        <a:xfrm>
          <a:off x="1060372" y="2386110"/>
          <a:ext cx="698655" cy="698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2c:  Evaluation and assessment processes provide reliable evidence of effectiveness</a:t>
          </a:r>
        </a:p>
      </dsp:txBody>
      <dsp:txXfrm>
        <a:off x="1060372" y="2386110"/>
        <a:ext cx="698655" cy="698655"/>
      </dsp:txXfrm>
    </dsp:sp>
    <dsp:sp modelId="{EE8C0344-5F64-4067-B289-D96C60AD0513}">
      <dsp:nvSpPr>
        <dsp:cNvPr id="0" name=""/>
        <dsp:cNvSpPr/>
      </dsp:nvSpPr>
      <dsp:spPr>
        <a:xfrm>
          <a:off x="1334" y="1327072"/>
          <a:ext cx="698655" cy="698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2d:  All levels of planning align with the organizations mission</a:t>
          </a:r>
        </a:p>
      </dsp:txBody>
      <dsp:txXfrm>
        <a:off x="1334" y="1327072"/>
        <a:ext cx="698655" cy="69865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99D65-FEC4-4E57-9CDB-E1BF77A9137C}">
      <dsp:nvSpPr>
        <dsp:cNvPr id="0" name=""/>
        <dsp:cNvSpPr/>
      </dsp:nvSpPr>
      <dsp:spPr>
        <a:xfrm>
          <a:off x="77334" y="0"/>
          <a:ext cx="5664200" cy="5664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CBDBF-F115-4946-B206-3F23A8C844D2}">
      <dsp:nvSpPr>
        <dsp:cNvPr id="0" name=""/>
        <dsp:cNvSpPr/>
      </dsp:nvSpPr>
      <dsp:spPr>
        <a:xfrm>
          <a:off x="2110333" y="569462"/>
          <a:ext cx="5279932" cy="13408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Knowledge of and documentation of Five Criteria</a:t>
          </a:r>
          <a:endParaRPr lang="en-US" sz="2400" b="1" kern="1200" dirty="0"/>
        </a:p>
      </dsp:txBody>
      <dsp:txXfrm>
        <a:off x="2110333" y="569462"/>
        <a:ext cx="5279932" cy="1340822"/>
      </dsp:txXfrm>
    </dsp:sp>
    <dsp:sp modelId="{C5E905F4-8E89-4561-A80F-8E9B1958B77A}">
      <dsp:nvSpPr>
        <dsp:cNvPr id="0" name=""/>
        <dsp:cNvSpPr/>
      </dsp:nvSpPr>
      <dsp:spPr>
        <a:xfrm>
          <a:off x="2137725" y="2077887"/>
          <a:ext cx="5225148" cy="13408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Promotes what Ozarka and HLC deem important</a:t>
          </a:r>
          <a:endParaRPr lang="en-US" sz="2400" b="1" kern="1200" dirty="0"/>
        </a:p>
      </dsp:txBody>
      <dsp:txXfrm>
        <a:off x="2137725" y="2077887"/>
        <a:ext cx="5225148" cy="1340822"/>
      </dsp:txXfrm>
    </dsp:sp>
    <dsp:sp modelId="{6AD5F240-D960-4ED7-B06D-EA45CF786D88}">
      <dsp:nvSpPr>
        <dsp:cNvPr id="0" name=""/>
        <dsp:cNvSpPr/>
      </dsp:nvSpPr>
      <dsp:spPr>
        <a:xfrm>
          <a:off x="2137725" y="3586312"/>
          <a:ext cx="5225148" cy="13408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Definitive assessment, planning, budgeting and documentation cycle established</a:t>
          </a:r>
          <a:endParaRPr lang="en-US" sz="2400" b="1" kern="1200" dirty="0"/>
        </a:p>
      </dsp:txBody>
      <dsp:txXfrm>
        <a:off x="2137725" y="3586312"/>
        <a:ext cx="5225148" cy="134082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EFAB8-00CA-49C1-962A-79453D818593}">
      <dsp:nvSpPr>
        <dsp:cNvPr id="0" name=""/>
        <dsp:cNvSpPr/>
      </dsp:nvSpPr>
      <dsp:spPr>
        <a:xfrm>
          <a:off x="2258361" y="596184"/>
          <a:ext cx="4157186" cy="14437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A5028-C3EB-4387-AD98-C43E8BDEBC98}">
      <dsp:nvSpPr>
        <dsp:cNvPr id="0" name=""/>
        <dsp:cNvSpPr/>
      </dsp:nvSpPr>
      <dsp:spPr>
        <a:xfrm>
          <a:off x="3940571" y="4131403"/>
          <a:ext cx="805656" cy="51562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7E50C-26D9-4FDF-9F94-EA67B447ED77}">
      <dsp:nvSpPr>
        <dsp:cNvPr id="0" name=""/>
        <dsp:cNvSpPr/>
      </dsp:nvSpPr>
      <dsp:spPr>
        <a:xfrm>
          <a:off x="2409825" y="4543899"/>
          <a:ext cx="3867150" cy="9667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Challenges</a:t>
          </a:r>
          <a:endParaRPr lang="en-US" sz="3400" b="1" kern="1200" dirty="0"/>
        </a:p>
      </dsp:txBody>
      <dsp:txXfrm>
        <a:off x="2409825" y="4543899"/>
        <a:ext cx="3867150" cy="966787"/>
      </dsp:txXfrm>
    </dsp:sp>
    <dsp:sp modelId="{8AEBECB9-D3C0-474A-BD64-CFF9B19F958B}">
      <dsp:nvSpPr>
        <dsp:cNvPr id="0" name=""/>
        <dsp:cNvSpPr/>
      </dsp:nvSpPr>
      <dsp:spPr>
        <a:xfrm>
          <a:off x="2590797" y="2362207"/>
          <a:ext cx="3960517" cy="2095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Strategic planning is a challenge</a:t>
          </a:r>
          <a:endParaRPr lang="en-US" sz="3100" b="1" kern="1200" dirty="0"/>
        </a:p>
      </dsp:txBody>
      <dsp:txXfrm>
        <a:off x="2590797" y="2362207"/>
        <a:ext cx="3960517" cy="2095424"/>
      </dsp:txXfrm>
    </dsp:sp>
    <dsp:sp modelId="{37D0FEBF-3C83-4330-BCFD-FBEBDCA41025}">
      <dsp:nvSpPr>
        <dsp:cNvPr id="0" name=""/>
        <dsp:cNvSpPr/>
      </dsp:nvSpPr>
      <dsp:spPr>
        <a:xfrm>
          <a:off x="761994" y="457194"/>
          <a:ext cx="4323555" cy="2510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Buy-in causes document to grow large</a:t>
          </a:r>
          <a:endParaRPr lang="en-US" sz="3000" b="1" kern="1200" dirty="0"/>
        </a:p>
      </dsp:txBody>
      <dsp:txXfrm>
        <a:off x="761994" y="457194"/>
        <a:ext cx="4323555" cy="2510307"/>
      </dsp:txXfrm>
    </dsp:sp>
    <dsp:sp modelId="{AB060956-A465-4881-91FF-826EA512DF50}">
      <dsp:nvSpPr>
        <dsp:cNvPr id="0" name=""/>
        <dsp:cNvSpPr/>
      </dsp:nvSpPr>
      <dsp:spPr>
        <a:xfrm>
          <a:off x="4495801" y="457198"/>
          <a:ext cx="3227233" cy="2266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Buy in and quality takes time </a:t>
          </a:r>
          <a:endParaRPr lang="en-US" sz="2900" b="1" kern="1200" dirty="0"/>
        </a:p>
      </dsp:txBody>
      <dsp:txXfrm>
        <a:off x="4495801" y="457198"/>
        <a:ext cx="3227233" cy="2266270"/>
      </dsp:txXfrm>
    </dsp:sp>
    <dsp:sp modelId="{E7AC2DEA-FF6E-4CE6-B7E5-AE6701E04B1D}">
      <dsp:nvSpPr>
        <dsp:cNvPr id="0" name=""/>
        <dsp:cNvSpPr/>
      </dsp:nvSpPr>
      <dsp:spPr>
        <a:xfrm>
          <a:off x="10" y="-14"/>
          <a:ext cx="8686779" cy="515619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0AAAB-78DC-4547-9EB9-58FD230E5E3F}">
      <dsp:nvSpPr>
        <dsp:cNvPr id="0" name=""/>
        <dsp:cNvSpPr/>
      </dsp:nvSpPr>
      <dsp:spPr>
        <a:xfrm>
          <a:off x="1330726" y="1098380"/>
          <a:ext cx="2708374" cy="16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One brainstorming session</a:t>
          </a:r>
          <a:endParaRPr lang="en-US" sz="3200" kern="1200" dirty="0"/>
        </a:p>
      </dsp:txBody>
      <dsp:txXfrm>
        <a:off x="1330726" y="1098380"/>
        <a:ext cx="2708374" cy="1625024"/>
      </dsp:txXfrm>
    </dsp:sp>
    <dsp:sp modelId="{0A97543F-FDD8-42EE-A6EA-490A29082033}">
      <dsp:nvSpPr>
        <dsp:cNvPr id="0" name=""/>
        <dsp:cNvSpPr/>
      </dsp:nvSpPr>
      <dsp:spPr>
        <a:xfrm>
          <a:off x="4188061" y="1098380"/>
          <a:ext cx="2708374" cy="16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Board of Trustees and Administration</a:t>
          </a:r>
          <a:endParaRPr lang="en-US" sz="3200" kern="1200" dirty="0"/>
        </a:p>
      </dsp:txBody>
      <dsp:txXfrm>
        <a:off x="4188061" y="1098380"/>
        <a:ext cx="2708374" cy="1625024"/>
      </dsp:txXfrm>
    </dsp:sp>
    <dsp:sp modelId="{5DC263AD-311F-422E-833B-650A13C1BA16}">
      <dsp:nvSpPr>
        <dsp:cNvPr id="0" name=""/>
        <dsp:cNvSpPr/>
      </dsp:nvSpPr>
      <dsp:spPr>
        <a:xfrm>
          <a:off x="1330726" y="2900938"/>
          <a:ext cx="2708374" cy="16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Documented successes but not thorough</a:t>
          </a:r>
          <a:endParaRPr lang="en-US" sz="3200" kern="1200" dirty="0"/>
        </a:p>
      </dsp:txBody>
      <dsp:txXfrm>
        <a:off x="1330726" y="2900938"/>
        <a:ext cx="2708374" cy="1625024"/>
      </dsp:txXfrm>
    </dsp:sp>
    <dsp:sp modelId="{4B7307EB-2CD6-419A-ADEB-A8DFE2EE8B07}">
      <dsp:nvSpPr>
        <dsp:cNvPr id="0" name=""/>
        <dsp:cNvSpPr/>
      </dsp:nvSpPr>
      <dsp:spPr>
        <a:xfrm>
          <a:off x="4188061" y="2900938"/>
          <a:ext cx="2708374" cy="16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Eventually included faculty</a:t>
          </a:r>
          <a:endParaRPr lang="en-US" sz="3200" kern="1200" dirty="0"/>
        </a:p>
      </dsp:txBody>
      <dsp:txXfrm>
        <a:off x="4188061" y="2900938"/>
        <a:ext cx="2708374" cy="1625024"/>
      </dsp:txXfrm>
    </dsp:sp>
    <dsp:sp modelId="{1DF48940-AF7C-4C27-A864-ED1B01549197}">
      <dsp:nvSpPr>
        <dsp:cNvPr id="0" name=""/>
        <dsp:cNvSpPr/>
      </dsp:nvSpPr>
      <dsp:spPr>
        <a:xfrm>
          <a:off x="338405" y="151207"/>
          <a:ext cx="7572126" cy="731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Previous planning included:</a:t>
          </a:r>
          <a:endParaRPr lang="en-US" sz="3200" kern="1200" dirty="0"/>
        </a:p>
      </dsp:txBody>
      <dsp:txXfrm>
        <a:off x="338405" y="151207"/>
        <a:ext cx="7572126" cy="7313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4A722F-E8F5-464A-985F-9165F6867E9D}">
      <dsp:nvSpPr>
        <dsp:cNvPr id="0" name=""/>
        <dsp:cNvSpPr/>
      </dsp:nvSpPr>
      <dsp:spPr>
        <a:xfrm>
          <a:off x="3084172" y="2527364"/>
          <a:ext cx="2119483" cy="2119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Why the Five Criteria?</a:t>
          </a:r>
          <a:endParaRPr lang="en-US" sz="3200" b="1" kern="1200" dirty="0"/>
        </a:p>
      </dsp:txBody>
      <dsp:txXfrm>
        <a:off x="3084172" y="2527364"/>
        <a:ext cx="2119483" cy="2119483"/>
      </dsp:txXfrm>
    </dsp:sp>
    <dsp:sp modelId="{7887318E-7A00-4D21-BF1C-20141F40D921}">
      <dsp:nvSpPr>
        <dsp:cNvPr id="0" name=""/>
        <dsp:cNvSpPr/>
      </dsp:nvSpPr>
      <dsp:spPr>
        <a:xfrm rot="12825372">
          <a:off x="1291593" y="2062032"/>
          <a:ext cx="2044657" cy="6040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809E4-F171-4484-A6F4-4B0086C1695C}">
      <dsp:nvSpPr>
        <dsp:cNvPr id="0" name=""/>
        <dsp:cNvSpPr/>
      </dsp:nvSpPr>
      <dsp:spPr>
        <a:xfrm>
          <a:off x="457193" y="990587"/>
          <a:ext cx="2013509" cy="161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Evolved over 111 years</a:t>
          </a:r>
          <a:endParaRPr lang="en-US" sz="2800" b="1" kern="1200" dirty="0"/>
        </a:p>
      </dsp:txBody>
      <dsp:txXfrm>
        <a:off x="457193" y="990587"/>
        <a:ext cx="2013509" cy="1610807"/>
      </dsp:txXfrm>
    </dsp:sp>
    <dsp:sp modelId="{2D7DCD44-1670-4D94-BCD6-32B61160280A}">
      <dsp:nvSpPr>
        <dsp:cNvPr id="0" name=""/>
        <dsp:cNvSpPr/>
      </dsp:nvSpPr>
      <dsp:spPr>
        <a:xfrm rot="16213357">
          <a:off x="3337924" y="1317007"/>
          <a:ext cx="1627273" cy="6040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974F69-EEE4-45D4-86A7-8FE71B2C1AA8}">
      <dsp:nvSpPr>
        <dsp:cNvPr id="0" name=""/>
        <dsp:cNvSpPr/>
      </dsp:nvSpPr>
      <dsp:spPr>
        <a:xfrm>
          <a:off x="2960459" y="0"/>
          <a:ext cx="2388525" cy="1610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Updated in participatory process</a:t>
          </a:r>
          <a:endParaRPr lang="en-US" sz="2800" b="1" kern="1200" dirty="0"/>
        </a:p>
      </dsp:txBody>
      <dsp:txXfrm>
        <a:off x="2960459" y="0"/>
        <a:ext cx="2388525" cy="1610807"/>
      </dsp:txXfrm>
    </dsp:sp>
    <dsp:sp modelId="{1B447C2C-AE3B-4D5A-8B39-838F718AA60D}">
      <dsp:nvSpPr>
        <dsp:cNvPr id="0" name=""/>
        <dsp:cNvSpPr/>
      </dsp:nvSpPr>
      <dsp:spPr>
        <a:xfrm rot="19701780">
          <a:off x="4991182" y="2078857"/>
          <a:ext cx="2221168" cy="6040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CDC430-2102-4CC6-BC06-159EB6E71DBA}">
      <dsp:nvSpPr>
        <dsp:cNvPr id="0" name=""/>
        <dsp:cNvSpPr/>
      </dsp:nvSpPr>
      <dsp:spPr>
        <a:xfrm>
          <a:off x="5946378" y="762504"/>
          <a:ext cx="2201853" cy="207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Product includes insight of Ozarka and Authors</a:t>
          </a:r>
        </a:p>
      </dsp:txBody>
      <dsp:txXfrm>
        <a:off x="5946378" y="762504"/>
        <a:ext cx="2201853" cy="2071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73A63-D9C4-4A78-8C4D-B8801C610C45}">
      <dsp:nvSpPr>
        <dsp:cNvPr id="0" name=""/>
        <dsp:cNvSpPr/>
      </dsp:nvSpPr>
      <dsp:spPr>
        <a:xfrm>
          <a:off x="2895600" y="0"/>
          <a:ext cx="2895600" cy="1651000"/>
        </a:xfrm>
        <a:prstGeom prst="trapezoid">
          <a:avLst>
            <a:gd name="adj" fmla="val 876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All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participate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895600" y="0"/>
        <a:ext cx="2895600" cy="1651000"/>
      </dsp:txXfrm>
    </dsp:sp>
    <dsp:sp modelId="{CA5CDE8D-FCD6-48F4-8BC6-4D821EAFA09B}">
      <dsp:nvSpPr>
        <dsp:cNvPr id="0" name=""/>
        <dsp:cNvSpPr/>
      </dsp:nvSpPr>
      <dsp:spPr>
        <a:xfrm>
          <a:off x="1447800" y="1651000"/>
          <a:ext cx="5791200" cy="1651000"/>
        </a:xfrm>
        <a:prstGeom prst="trapezoid">
          <a:avLst>
            <a:gd name="adj" fmla="val 876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All learn about the Five Criteria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461259" y="1651000"/>
        <a:ext cx="3764280" cy="1651000"/>
      </dsp:txXfrm>
    </dsp:sp>
    <dsp:sp modelId="{D49735C3-1FE0-4B23-ACC5-A3228A5CBC30}">
      <dsp:nvSpPr>
        <dsp:cNvPr id="0" name=""/>
        <dsp:cNvSpPr/>
      </dsp:nvSpPr>
      <dsp:spPr>
        <a:xfrm>
          <a:off x="0" y="3302000"/>
          <a:ext cx="8686800" cy="1651000"/>
        </a:xfrm>
        <a:prstGeom prst="trapezoid">
          <a:avLst>
            <a:gd name="adj" fmla="val 876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Documentation for Accreditation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520189" y="3302000"/>
        <a:ext cx="5646420" cy="1651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7256E-077D-4652-BE76-42C152F91108}">
      <dsp:nvSpPr>
        <dsp:cNvPr id="0" name=""/>
        <dsp:cNvSpPr/>
      </dsp:nvSpPr>
      <dsp:spPr>
        <a:xfrm>
          <a:off x="0" y="0"/>
          <a:ext cx="8763000" cy="18973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/>
            <a:t>Products </a:t>
          </a:r>
          <a:endParaRPr lang="en-US" sz="6500" b="1" kern="1200" dirty="0"/>
        </a:p>
      </dsp:txBody>
      <dsp:txXfrm>
        <a:off x="0" y="0"/>
        <a:ext cx="8763000" cy="1897380"/>
      </dsp:txXfrm>
    </dsp:sp>
    <dsp:sp modelId="{2F41A031-0E7C-4547-954D-AC4917D33CDC}">
      <dsp:nvSpPr>
        <dsp:cNvPr id="0" name=""/>
        <dsp:cNvSpPr/>
      </dsp:nvSpPr>
      <dsp:spPr>
        <a:xfrm>
          <a:off x="4278" y="1897380"/>
          <a:ext cx="2918147" cy="398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Planning Manual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2006-07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2007-08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2008-09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2009-2010</a:t>
          </a:r>
          <a:endParaRPr lang="en-US" sz="3500" b="1" kern="1200" dirty="0"/>
        </a:p>
      </dsp:txBody>
      <dsp:txXfrm>
        <a:off x="4278" y="1897380"/>
        <a:ext cx="2918147" cy="3984498"/>
      </dsp:txXfrm>
    </dsp:sp>
    <dsp:sp modelId="{4A5885CD-0920-4940-BD46-1A04E2AFC180}">
      <dsp:nvSpPr>
        <dsp:cNvPr id="0" name=""/>
        <dsp:cNvSpPr/>
      </dsp:nvSpPr>
      <dsp:spPr>
        <a:xfrm>
          <a:off x="2922426" y="1897380"/>
          <a:ext cx="2918147" cy="398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Planning Results Manual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2006-07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2007-08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2008-09</a:t>
          </a:r>
          <a:endParaRPr lang="en-US" sz="3500" b="1" kern="1200" dirty="0"/>
        </a:p>
      </dsp:txBody>
      <dsp:txXfrm>
        <a:off x="2922426" y="1897380"/>
        <a:ext cx="2918147" cy="3984498"/>
      </dsp:txXfrm>
    </dsp:sp>
    <dsp:sp modelId="{D720A278-DEF0-43D5-AA41-083E74B4A60F}">
      <dsp:nvSpPr>
        <dsp:cNvPr id="0" name=""/>
        <dsp:cNvSpPr/>
      </dsp:nvSpPr>
      <dsp:spPr>
        <a:xfrm>
          <a:off x="5840573" y="1897380"/>
          <a:ext cx="2918147" cy="398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tx1"/>
              </a:solidFill>
            </a:rPr>
            <a:t>Review of Planning Manual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2006-2007</a:t>
          </a:r>
          <a:endParaRPr lang="en-US" sz="3500" b="1" kern="1200" dirty="0"/>
        </a:p>
      </dsp:txBody>
      <dsp:txXfrm>
        <a:off x="5840573" y="1897380"/>
        <a:ext cx="2918147" cy="3984498"/>
      </dsp:txXfrm>
    </dsp:sp>
    <dsp:sp modelId="{9D56426D-5224-4418-BA49-970523E8EEE1}">
      <dsp:nvSpPr>
        <dsp:cNvPr id="0" name=""/>
        <dsp:cNvSpPr/>
      </dsp:nvSpPr>
      <dsp:spPr>
        <a:xfrm>
          <a:off x="0" y="5881878"/>
          <a:ext cx="8763000" cy="4427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5992C2-3A91-4D6A-87F4-AC2D0192E4BB}">
      <dsp:nvSpPr>
        <dsp:cNvPr id="0" name=""/>
        <dsp:cNvSpPr/>
      </dsp:nvSpPr>
      <dsp:spPr>
        <a:xfrm>
          <a:off x="-76203" y="0"/>
          <a:ext cx="7010400" cy="114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Primary Goals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(Five Criteria)</a:t>
          </a:r>
          <a:endParaRPr lang="en-US" sz="3200" b="1" kern="1200" dirty="0"/>
        </a:p>
      </dsp:txBody>
      <dsp:txXfrm>
        <a:off x="-76203" y="0"/>
        <a:ext cx="5744578" cy="1145540"/>
      </dsp:txXfrm>
    </dsp:sp>
    <dsp:sp modelId="{5B60BAD7-16CE-43DC-B1C4-7355EB06A6E9}">
      <dsp:nvSpPr>
        <dsp:cNvPr id="0" name=""/>
        <dsp:cNvSpPr/>
      </dsp:nvSpPr>
      <dsp:spPr>
        <a:xfrm>
          <a:off x="228609" y="1371598"/>
          <a:ext cx="7467618" cy="114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Priority Initiatives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(Core Components)</a:t>
          </a:r>
          <a:endParaRPr lang="en-US" sz="3200" b="1" kern="1200" dirty="0"/>
        </a:p>
      </dsp:txBody>
      <dsp:txXfrm>
        <a:off x="228609" y="1371598"/>
        <a:ext cx="6049041" cy="1145540"/>
      </dsp:txXfrm>
    </dsp:sp>
    <dsp:sp modelId="{25183CA5-98BB-4792-AA7D-B1D5B61F05B8}">
      <dsp:nvSpPr>
        <dsp:cNvPr id="0" name=""/>
        <dsp:cNvSpPr/>
      </dsp:nvSpPr>
      <dsp:spPr>
        <a:xfrm>
          <a:off x="838198" y="2707640"/>
          <a:ext cx="7512554" cy="114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Strategies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(Examples of Evidence)</a:t>
          </a:r>
          <a:endParaRPr lang="en-US" sz="3200" b="1" kern="1200" dirty="0"/>
        </a:p>
      </dsp:txBody>
      <dsp:txXfrm>
        <a:off x="838198" y="2707640"/>
        <a:ext cx="6094832" cy="1145540"/>
      </dsp:txXfrm>
    </dsp:sp>
    <dsp:sp modelId="{CA4F6A2A-6DDA-4E23-A71A-F4166DE5C664}">
      <dsp:nvSpPr>
        <dsp:cNvPr id="0" name=""/>
        <dsp:cNvSpPr/>
      </dsp:nvSpPr>
      <dsp:spPr>
        <a:xfrm>
          <a:off x="1523990" y="4061460"/>
          <a:ext cx="7315212" cy="114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Actions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(Planning by Ozarka)</a:t>
          </a:r>
          <a:endParaRPr lang="en-US" sz="3200" b="1" kern="1200" dirty="0"/>
        </a:p>
      </dsp:txBody>
      <dsp:txXfrm>
        <a:off x="1523990" y="4061460"/>
        <a:ext cx="5925586" cy="1145540"/>
      </dsp:txXfrm>
    </dsp:sp>
    <dsp:sp modelId="{0D841C48-DA8D-426B-B18B-EC953D1E0AA9}">
      <dsp:nvSpPr>
        <dsp:cNvPr id="0" name=""/>
        <dsp:cNvSpPr/>
      </dsp:nvSpPr>
      <dsp:spPr>
        <a:xfrm>
          <a:off x="6189595" y="877379"/>
          <a:ext cx="744601" cy="744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189595" y="877379"/>
        <a:ext cx="744601" cy="744601"/>
      </dsp:txXfrm>
    </dsp:sp>
    <dsp:sp modelId="{5ED8D81F-7166-42BF-AA10-59361C53C85B}">
      <dsp:nvSpPr>
        <dsp:cNvPr id="0" name=""/>
        <dsp:cNvSpPr/>
      </dsp:nvSpPr>
      <dsp:spPr>
        <a:xfrm>
          <a:off x="6776716" y="2231199"/>
          <a:ext cx="744601" cy="744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776716" y="2231199"/>
        <a:ext cx="744601" cy="744601"/>
      </dsp:txXfrm>
    </dsp:sp>
    <dsp:sp modelId="{E2AEE444-0366-49D6-83C3-3D690CBE0A82}">
      <dsp:nvSpPr>
        <dsp:cNvPr id="0" name=""/>
        <dsp:cNvSpPr/>
      </dsp:nvSpPr>
      <dsp:spPr>
        <a:xfrm>
          <a:off x="7355074" y="3585019"/>
          <a:ext cx="744601" cy="744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7355074" y="3585019"/>
        <a:ext cx="744601" cy="7446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31F84-6ABE-46DD-B807-49B1E1959B2A}">
      <dsp:nvSpPr>
        <dsp:cNvPr id="0" name=""/>
        <dsp:cNvSpPr/>
      </dsp:nvSpPr>
      <dsp:spPr>
        <a:xfrm rot="5400000">
          <a:off x="-158047" y="159373"/>
          <a:ext cx="1053647" cy="737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 1</a:t>
          </a:r>
          <a:endParaRPr lang="en-US" sz="2000" kern="1200" dirty="0"/>
        </a:p>
      </dsp:txBody>
      <dsp:txXfrm rot="5400000">
        <a:off x="-158047" y="159373"/>
        <a:ext cx="1053647" cy="737553"/>
      </dsp:txXfrm>
    </dsp:sp>
    <dsp:sp modelId="{EAB01076-6708-4F92-B4D6-1B737E60BB6A}">
      <dsp:nvSpPr>
        <dsp:cNvPr id="0" name=""/>
        <dsp:cNvSpPr/>
      </dsp:nvSpPr>
      <dsp:spPr>
        <a:xfrm rot="5400000">
          <a:off x="4064941" y="-3326061"/>
          <a:ext cx="684870" cy="7339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Make list of what you want to accomplish</a:t>
          </a:r>
          <a:endParaRPr lang="en-US" sz="2100" kern="1200" dirty="0"/>
        </a:p>
      </dsp:txBody>
      <dsp:txXfrm rot="5400000">
        <a:off x="4064941" y="-3326061"/>
        <a:ext cx="684870" cy="7339646"/>
      </dsp:txXfrm>
    </dsp:sp>
    <dsp:sp modelId="{543E4F3A-7511-4D14-A4A5-92521BD91786}">
      <dsp:nvSpPr>
        <dsp:cNvPr id="0" name=""/>
        <dsp:cNvSpPr/>
      </dsp:nvSpPr>
      <dsp:spPr>
        <a:xfrm rot="5400000">
          <a:off x="-158047" y="1095448"/>
          <a:ext cx="1053647" cy="737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 2</a:t>
          </a:r>
          <a:endParaRPr lang="en-US" sz="2000" kern="1200" dirty="0"/>
        </a:p>
      </dsp:txBody>
      <dsp:txXfrm rot="5400000">
        <a:off x="-158047" y="1095448"/>
        <a:ext cx="1053647" cy="737553"/>
      </dsp:txXfrm>
    </dsp:sp>
    <dsp:sp modelId="{79FA68CB-5F63-4BA2-B9CB-FF232DD6C5F0}">
      <dsp:nvSpPr>
        <dsp:cNvPr id="0" name=""/>
        <dsp:cNvSpPr/>
      </dsp:nvSpPr>
      <dsp:spPr>
        <a:xfrm rot="5400000">
          <a:off x="4064941" y="-2389986"/>
          <a:ext cx="684870" cy="7339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Read Five Criteria and find a place for your plans</a:t>
          </a:r>
          <a:endParaRPr lang="en-US" sz="2100" kern="1200" dirty="0"/>
        </a:p>
      </dsp:txBody>
      <dsp:txXfrm rot="5400000">
        <a:off x="4064941" y="-2389986"/>
        <a:ext cx="684870" cy="7339646"/>
      </dsp:txXfrm>
    </dsp:sp>
    <dsp:sp modelId="{3F070471-00A8-4E22-B1AC-D90664B2A483}">
      <dsp:nvSpPr>
        <dsp:cNvPr id="0" name=""/>
        <dsp:cNvSpPr/>
      </dsp:nvSpPr>
      <dsp:spPr>
        <a:xfrm rot="5400000">
          <a:off x="-158047" y="2031523"/>
          <a:ext cx="1053647" cy="737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 3</a:t>
          </a:r>
          <a:endParaRPr lang="en-US" sz="2000" kern="1200" dirty="0"/>
        </a:p>
      </dsp:txBody>
      <dsp:txXfrm rot="5400000">
        <a:off x="-158047" y="2031523"/>
        <a:ext cx="1053647" cy="737553"/>
      </dsp:txXfrm>
    </dsp:sp>
    <dsp:sp modelId="{48C482DF-00E3-4170-94E7-87CDB057CA46}">
      <dsp:nvSpPr>
        <dsp:cNvPr id="0" name=""/>
        <dsp:cNvSpPr/>
      </dsp:nvSpPr>
      <dsp:spPr>
        <a:xfrm rot="5400000">
          <a:off x="4064941" y="-1453911"/>
          <a:ext cx="684870" cy="7339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While reading the Five Criteria, make a list of things you should be doing but you are not.</a:t>
          </a:r>
          <a:endParaRPr lang="en-US" sz="2100" kern="1200" dirty="0"/>
        </a:p>
      </dsp:txBody>
      <dsp:txXfrm rot="5400000">
        <a:off x="4064941" y="-1453911"/>
        <a:ext cx="684870" cy="7339646"/>
      </dsp:txXfrm>
    </dsp:sp>
    <dsp:sp modelId="{72D27F25-A85A-4BD8-9BAF-89A47ACD2150}">
      <dsp:nvSpPr>
        <dsp:cNvPr id="0" name=""/>
        <dsp:cNvSpPr/>
      </dsp:nvSpPr>
      <dsp:spPr>
        <a:xfrm rot="5400000">
          <a:off x="-158047" y="2967598"/>
          <a:ext cx="1053647" cy="737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 4</a:t>
          </a:r>
          <a:endParaRPr lang="en-US" sz="2000" kern="1200" dirty="0"/>
        </a:p>
      </dsp:txBody>
      <dsp:txXfrm rot="5400000">
        <a:off x="-158047" y="2967598"/>
        <a:ext cx="1053647" cy="737553"/>
      </dsp:txXfrm>
    </dsp:sp>
    <dsp:sp modelId="{B3F8BB74-A5AA-4391-9856-C4CAEAD9F827}">
      <dsp:nvSpPr>
        <dsp:cNvPr id="0" name=""/>
        <dsp:cNvSpPr/>
      </dsp:nvSpPr>
      <dsp:spPr>
        <a:xfrm rot="5400000">
          <a:off x="4064941" y="-517836"/>
          <a:ext cx="684870" cy="7339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If you cannot find an appropriate place, we will make one</a:t>
          </a:r>
          <a:endParaRPr lang="en-US" sz="2100" kern="1200" dirty="0"/>
        </a:p>
      </dsp:txBody>
      <dsp:txXfrm rot="5400000">
        <a:off x="4064941" y="-517836"/>
        <a:ext cx="684870" cy="7339646"/>
      </dsp:txXfrm>
    </dsp:sp>
    <dsp:sp modelId="{2B164604-22D8-453A-AA4B-31C939A264F1}">
      <dsp:nvSpPr>
        <dsp:cNvPr id="0" name=""/>
        <dsp:cNvSpPr/>
      </dsp:nvSpPr>
      <dsp:spPr>
        <a:xfrm rot="5400000">
          <a:off x="-158047" y="3903673"/>
          <a:ext cx="1053647" cy="737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 5</a:t>
          </a:r>
          <a:endParaRPr lang="en-US" sz="2000" kern="1200" dirty="0"/>
        </a:p>
      </dsp:txBody>
      <dsp:txXfrm rot="5400000">
        <a:off x="-158047" y="3903673"/>
        <a:ext cx="1053647" cy="737553"/>
      </dsp:txXfrm>
    </dsp:sp>
    <dsp:sp modelId="{ABFAD21B-B2FB-415F-8C12-0B3C91111EFF}">
      <dsp:nvSpPr>
        <dsp:cNvPr id="0" name=""/>
        <dsp:cNvSpPr/>
      </dsp:nvSpPr>
      <dsp:spPr>
        <a:xfrm rot="5400000">
          <a:off x="4064941" y="418238"/>
          <a:ext cx="684870" cy="7339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Tie assessment to planning and planning to budgeting where possible.</a:t>
          </a:r>
          <a:endParaRPr lang="en-US" sz="2100" kern="1200" dirty="0"/>
        </a:p>
      </dsp:txBody>
      <dsp:txXfrm rot="5400000">
        <a:off x="4064941" y="418238"/>
        <a:ext cx="684870" cy="73396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5658E-479E-4270-A214-97CAB2AA986A}">
      <dsp:nvSpPr>
        <dsp:cNvPr id="0" name=""/>
        <dsp:cNvSpPr/>
      </dsp:nvSpPr>
      <dsp:spPr>
        <a:xfrm>
          <a:off x="0" y="0"/>
          <a:ext cx="868680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Faculty</a:t>
          </a:r>
          <a:endParaRPr lang="en-US" sz="38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AST instructor will attend two professional meetings</a:t>
          </a:r>
          <a:endParaRPr lang="en-US" sz="3000" kern="1200" dirty="0"/>
        </a:p>
      </dsp:txBody>
      <dsp:txXfrm>
        <a:off x="1965904" y="0"/>
        <a:ext cx="6720895" cy="2285441"/>
      </dsp:txXfrm>
    </dsp:sp>
    <dsp:sp modelId="{21CF239B-23DC-4117-89F5-EE88A9FDC3A8}">
      <dsp:nvSpPr>
        <dsp:cNvPr id="0" name=""/>
        <dsp:cNvSpPr/>
      </dsp:nvSpPr>
      <dsp:spPr>
        <a:xfrm>
          <a:off x="228596" y="304804"/>
          <a:ext cx="1737360" cy="16769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18E5A3-7C1B-4DFE-880E-0896679F11FE}">
      <dsp:nvSpPr>
        <dsp:cNvPr id="0" name=""/>
        <dsp:cNvSpPr/>
      </dsp:nvSpPr>
      <dsp:spPr>
        <a:xfrm>
          <a:off x="0" y="2513986"/>
          <a:ext cx="8686800" cy="228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Library</a:t>
          </a:r>
          <a:endParaRPr lang="en-US" sz="38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Will continue to research and modify its effectiveness through student survey analysis</a:t>
          </a:r>
          <a:endParaRPr lang="en-US" sz="3000" kern="1200" dirty="0"/>
        </a:p>
      </dsp:txBody>
      <dsp:txXfrm>
        <a:off x="1965904" y="2513986"/>
        <a:ext cx="6720895" cy="2285441"/>
      </dsp:txXfrm>
    </dsp:sp>
    <dsp:sp modelId="{B6768E3D-BAE7-4A0E-AA1A-09006A071BDE}">
      <dsp:nvSpPr>
        <dsp:cNvPr id="0" name=""/>
        <dsp:cNvSpPr/>
      </dsp:nvSpPr>
      <dsp:spPr>
        <a:xfrm>
          <a:off x="228544" y="2742530"/>
          <a:ext cx="1737360" cy="1828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1CDE7DFF-7A22-4B60-B4B8-173A304D4FC2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37352915-BD46-4AF1-9EBD-9972748B5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62F9152E-F2CF-4F38-9D75-AFE890D49D8F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4421DF54-68BF-44A8-9675-155EFB366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DF54-68BF-44A8-9675-155EFB366D5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DF54-68BF-44A8-9675-155EFB366D5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DF54-68BF-44A8-9675-155EFB366D5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DF54-68BF-44A8-9675-155EFB366D5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B376-5332-4D5A-A0FF-6400A8F301C3}" type="datetimeFigureOut">
              <a:rPr lang="en-US" smtClean="0"/>
              <a:pPr/>
              <a:t>7/29/2009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AD7A-E021-4251-8DDF-B6F2F5FD5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98625"/>
          </a:xfrm>
        </p:spPr>
        <p:txBody>
          <a:bodyPr>
            <a:normAutofit/>
          </a:bodyPr>
          <a:lstStyle/>
          <a:p>
            <a:r>
              <a:rPr lang="en-US" b="1" dirty="0" smtClean="0"/>
              <a:t>Planning with the Five Criteria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133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Ozarka College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This PowerPoint was made in 2008 and slightly updated in August 2009.  It explains the current yearly planning process used at Ozarka and its rationale.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72400" cy="60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Directions for Planning with the Five Criteria	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31F84-6ABE-46DD-B807-49B1E1959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0931F84-6ABE-46DD-B807-49B1E1959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0931F84-6ABE-46DD-B807-49B1E1959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01076-6708-4F92-B4D6-1B737E60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AB01076-6708-4F92-B4D6-1B737E60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AB01076-6708-4F92-B4D6-1B737E60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E4F3A-7511-4D14-A4A5-92521BD9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43E4F3A-7511-4D14-A4A5-92521BD9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3E4F3A-7511-4D14-A4A5-92521BD9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A68CB-5F63-4BA2-B9CB-FF232DD6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9FA68CB-5F63-4BA2-B9CB-FF232DD6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9FA68CB-5F63-4BA2-B9CB-FF232DD6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70471-00A8-4E22-B1AC-D90664B2A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F070471-00A8-4E22-B1AC-D90664B2A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F070471-00A8-4E22-B1AC-D90664B2A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482DF-00E3-4170-94E7-87CDB057C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8C482DF-00E3-4170-94E7-87CDB057C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8C482DF-00E3-4170-94E7-87CDB057C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27F25-A85A-4BD8-9BAF-89A47ACD2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2D27F25-A85A-4BD8-9BAF-89A47ACD2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2D27F25-A85A-4BD8-9BAF-89A47ACD2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8BB74-A5AA-4391-9856-C4CAEAD9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3F8BB74-A5AA-4391-9856-C4CAEAD9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3F8BB74-A5AA-4391-9856-C4CAEAD9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64604-22D8-453A-AA4B-31C939A2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B164604-22D8-453A-AA4B-31C939A2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B164604-22D8-453A-AA4B-31C939A2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AD21B-B2FB-415F-8C12-0B3C9111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ABFAD21B-B2FB-415F-8C12-0B3C9111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ABFAD21B-B2FB-415F-8C12-0B3C9111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First Step: </a:t>
            </a:r>
            <a:r>
              <a:rPr lang="en-US" b="1" dirty="0" smtClean="0"/>
              <a:t>Make a List of What You Want to Accomplish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en-US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6764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CF239B-23DC-4117-89F5-EE88A9FD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1CF239B-23DC-4117-89F5-EE88A9FD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1CF239B-23DC-4117-89F5-EE88A9FDC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5658E-479E-4270-A214-97CAB2AA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385658E-479E-4270-A214-97CAB2AA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385658E-479E-4270-A214-97CAB2AA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68E3D-BAE7-4A0E-AA1A-09006A07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6768E3D-BAE7-4A0E-AA1A-09006A07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6768E3D-BAE7-4A0E-AA1A-09006A07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8E5A3-7C1B-4DFE-880E-0896679F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F18E5A3-7C1B-4DFE-880E-0896679F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F18E5A3-7C1B-4DFE-880E-0896679F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First Step: </a:t>
            </a:r>
            <a:r>
              <a:rPr lang="en-US" b="1" dirty="0" smtClean="0"/>
              <a:t>Make a List of What You Want to Accomplish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763000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94188-AACD-4E1E-BA01-77A013DE0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6994188-AACD-4E1E-BA01-77A013DE0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6994188-AACD-4E1E-BA01-77A013DE0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2782F-D077-4DF2-A3A7-46B6E20E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A72782F-D077-4DF2-A3A7-46B6E20E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A72782F-D077-4DF2-A3A7-46B6E20E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253FD-83F9-49ED-91F5-83ED53C3C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91253FD-83F9-49ED-91F5-83ED53C3C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91253FD-83F9-49ED-91F5-83ED53C3C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0AA14-C9A0-4889-96E6-98EE8B200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7E0AA14-C9A0-4889-96E6-98EE8B200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7E0AA14-C9A0-4889-96E6-98EE8B200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0960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Second Step:  </a:t>
            </a:r>
            <a:r>
              <a:rPr lang="en-US" b="1" dirty="0" smtClean="0"/>
              <a:t>Read Through Five Criteria and Find Place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600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05600" y="228600"/>
            <a:ext cx="1737360" cy="1676965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Second Step:  </a:t>
            </a:r>
            <a:r>
              <a:rPr lang="en-US" b="1" dirty="0" smtClean="0"/>
              <a:t>Read Through Five Criteria and Find Place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4478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934200" y="228600"/>
            <a:ext cx="1737360" cy="1828353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Second Step:  </a:t>
            </a:r>
            <a:r>
              <a:rPr lang="en-US" b="1" dirty="0" smtClean="0"/>
              <a:t>Read Through Five Criteria and Find Place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4478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81800" y="304800"/>
            <a:ext cx="1752600" cy="1677199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Second Step:  </a:t>
            </a:r>
            <a:r>
              <a:rPr lang="en-US" b="1" dirty="0" smtClean="0"/>
              <a:t>Read Through Five Criteria and Find Place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4478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0" y="228600"/>
            <a:ext cx="1752600" cy="1677199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4EEFE9B-EDB7-4F73-84E3-CC674851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5A88559-415C-4950-9029-7DD319C3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649540C-EEC3-46E8-91B0-E1B0ECC6F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Third Step:  </a:t>
            </a:r>
            <a:r>
              <a:rPr lang="en-US" b="1" dirty="0" smtClean="0"/>
              <a:t>Check out the Five Criteria for Things You Should Be Doing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jstirling.ADMIN\Desktop\ozarkaseal04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638800"/>
            <a:ext cx="912140" cy="8858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Fourth Step:  </a:t>
            </a:r>
            <a:r>
              <a:rPr lang="en-US" b="1" dirty="0" smtClean="0"/>
              <a:t>We Will Create a New Category if You Cannot Find One</a:t>
            </a:r>
            <a:endParaRPr lang="en-US" b="1" dirty="0"/>
          </a:p>
        </p:txBody>
      </p:sp>
      <p:pic>
        <p:nvPicPr>
          <p:cNvPr id="4098" name="Picture 2" descr="C:\Documents and Settings\jstirling.ADMIN\Desktop\MVC-0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"/>
            <a:ext cx="1752600" cy="13144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graphicFrame>
        <p:nvGraphicFramePr>
          <p:cNvPr id="5" name="Diagram 4"/>
          <p:cNvGraphicFramePr/>
          <p:nvPr/>
        </p:nvGraphicFramePr>
        <p:xfrm>
          <a:off x="152400" y="2133600"/>
          <a:ext cx="87630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B41B80-C046-4C56-8F54-5B9A94F2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EB41B80-C046-4C56-8F54-5B9A94F2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EB41B80-C046-4C56-8F54-5B9A94F2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3FFCF-E473-48AB-83E2-519C228F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003FFCF-E473-48AB-83E2-519C228F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003FFCF-E473-48AB-83E2-519C228F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B06D1F-A621-43AB-8DA0-0410F1EA3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2B06D1F-A621-43AB-8DA0-0410F1EA3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2B06D1F-A621-43AB-8DA0-0410F1EA3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70000"/>
          <a:ext cx="86106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F0CADC-9D95-4F2B-BD5C-631005C4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6F0CADC-9D95-4F2B-BD5C-631005C4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6F0CADC-9D95-4F2B-BD5C-631005C40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8A6487-99CF-4862-8D38-CD493A6D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98A6487-99CF-4862-8D38-CD493A6D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98A6487-99CF-4862-8D38-CD493A6DF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8FB280-285A-4A20-A72A-2D3B2AA48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C8FB280-285A-4A20-A72A-2D3B2AA48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C8FB280-285A-4A20-A72A-2D3B2AA48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5D8E7-35A9-4800-B0A8-FCE6EBE1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B5D8E7-35A9-4800-B0A8-FCE6EBE1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8B5D8E7-35A9-4800-B0A8-FCE6EBE19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740DF9-30B7-4B11-B638-254723E65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F740DF9-30B7-4B11-B638-254723E65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F740DF9-30B7-4B11-B638-254723E65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1F1790-4B55-4768-9A08-A3086916A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61F1790-4B55-4768-9A08-A3086916A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61F1790-4B55-4768-9A08-A3086916A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282057-184C-466C-A825-CDB324C7E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9282057-184C-466C-A825-CDB324C7E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9282057-184C-466C-A825-CDB324C7E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C2E84-DD79-428A-9273-06B3FA52B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ACC2E84-DD79-428A-9273-06B3FA52B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EACC2E84-DD79-428A-9273-06B3FA52B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8E9C1-72BF-42F0-BE49-A35E6ED0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4BA8E9C1-72BF-42F0-BE49-A35E6ED0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4BA8E9C1-72BF-42F0-BE49-A35E6ED0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5F099-3F19-4504-B08F-AD5DB5DD8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7845F099-3F19-4504-B08F-AD5DB5DD8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7845F099-3F19-4504-B08F-AD5DB5DD8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Sample from Planning Results Manual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2192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Documents and Settings\jstirling.ADMIN\Desktop\MVC-007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52400"/>
            <a:ext cx="1676400" cy="1257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7A3C1-3CB3-4E5B-8C07-72AA9C8E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967A3C1-3CB3-4E5B-8C07-72AA9C8E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967A3C1-3CB3-4E5B-8C07-72AA9C8E8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DC0D7-4F82-413B-92EC-8B3B8BAC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7FDC0D7-4F82-413B-92EC-8B3B8BAC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7FDC0D7-4F82-413B-92EC-8B3B8BAC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347ED-1303-4B67-B53A-E94ED011D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F6347ED-1303-4B67-B53A-E94ED011D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F6347ED-1303-4B67-B53A-E94ED011D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from Planning Results Manual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2192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jstirling.ADMIN\Desktop\MVC-004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04800"/>
            <a:ext cx="1524000" cy="1143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Planning Results 2006-2007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6002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85FFD-ADEC-473F-ACE6-1083EFA0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9E85FFD-ADEC-473F-ACE6-1083EFA0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9E85FFD-ADEC-473F-ACE6-1083EFA0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E61F4-4FF2-49F9-8A43-2B7173E21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CDE61F4-4FF2-49F9-8A43-2B7173E21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CDE61F4-4FF2-49F9-8A43-2B7173E21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DD987-EB53-43C0-8DD1-C6D45194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1DDD987-EB53-43C0-8DD1-C6D45194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1DDD987-EB53-43C0-8DD1-C6D45194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715AB-4C12-457D-94FB-0DBAD76E8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50715AB-4C12-457D-94FB-0DBAD76E8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0715AB-4C12-457D-94FB-0DBAD76E8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7280AD-CBA0-4697-8219-22E008BC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77280AD-CBA0-4697-8219-22E008BC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77280AD-CBA0-4697-8219-22E008BC0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9B1413-E522-4A54-B2D3-CF51BD7DE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C9B1413-E522-4A54-B2D3-CF51BD7DE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C9B1413-E522-4A54-B2D3-CF51BD7DE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BF705-0706-40C6-B600-A562A0477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4DBF705-0706-40C6-B600-A562A0477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4DBF705-0706-40C6-B600-A562A0477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0B6A4-190B-4A8D-BBA1-F16AD48AF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6D0B6A4-190B-4A8D-BBA1-F16AD48AF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6D0B6A4-190B-4A8D-BBA1-F16AD48AF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 of Planning Results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28800"/>
            <a:ext cx="3657600" cy="4191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For example under Core Component 2d  “Planning processes link with budgeting processes.”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114800" y="10668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8580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 of Planning Results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0" y="1524000"/>
          <a:ext cx="2819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0" y="1447800"/>
            <a:ext cx="5638800" cy="5257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 review of Criterion 2 revealed that assessment should be tied to budgeting and budgeting to planning such as:</a:t>
            </a:r>
          </a:p>
          <a:p>
            <a:pPr lvl="2"/>
            <a:r>
              <a:rPr lang="en-US" sz="2800" b="1" dirty="0" smtClean="0">
                <a:solidFill>
                  <a:schemeClr val="bg1"/>
                </a:solidFill>
              </a:rPr>
              <a:t>2a2:  </a:t>
            </a:r>
            <a:r>
              <a:rPr lang="en-US" sz="2800" b="1" u="sng" dirty="0" smtClean="0">
                <a:solidFill>
                  <a:schemeClr val="bg1"/>
                </a:solidFill>
              </a:rPr>
              <a:t>ADHE assessment </a:t>
            </a:r>
            <a:r>
              <a:rPr lang="en-US" sz="2800" b="1" dirty="0" smtClean="0">
                <a:solidFill>
                  <a:schemeClr val="bg1"/>
                </a:solidFill>
              </a:rPr>
              <a:t>indicates a lower than desired retention rate therefore a Student Success Specialist will be </a:t>
            </a:r>
            <a:r>
              <a:rPr lang="en-US" sz="2800" b="1" u="sng" dirty="0" smtClean="0">
                <a:solidFill>
                  <a:schemeClr val="bg1"/>
                </a:solidFill>
              </a:rPr>
              <a:t>budgeted for </a:t>
            </a:r>
            <a:r>
              <a:rPr lang="en-US" sz="2800" b="1" dirty="0" smtClean="0">
                <a:solidFill>
                  <a:schemeClr val="bg1"/>
                </a:solidFill>
              </a:rPr>
              <a:t>in the upcoming Perkins grant.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Significant Change in 2008-2009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905000"/>
            <a:ext cx="7086600" cy="419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New for this year (Fifth Step)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Tie assessment to planning where possible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Tie planning to budgeting where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Examples with Assessment/Budgeting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2286000"/>
            <a:ext cx="6172200" cy="3962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2a3:  </a:t>
            </a:r>
            <a:r>
              <a:rPr lang="en-US" sz="3200" b="1" u="sng" dirty="0" smtClean="0">
                <a:solidFill>
                  <a:schemeClr val="bg1"/>
                </a:solidFill>
              </a:rPr>
              <a:t>Evaluation of Ozarka demographics indicates little natural exposure to diversity</a:t>
            </a:r>
            <a:r>
              <a:rPr lang="en-US" sz="3200" b="1" dirty="0" smtClean="0">
                <a:solidFill>
                  <a:schemeClr val="bg1"/>
                </a:solidFill>
              </a:rPr>
              <a:t> therefore Student Services will budget for three activities exposing students to other cultures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219200"/>
            <a:ext cx="6705600" cy="457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2c2:  </a:t>
            </a:r>
            <a:r>
              <a:rPr lang="en-US" sz="3200" b="1" u="sng" dirty="0" smtClean="0">
                <a:solidFill>
                  <a:schemeClr val="bg1"/>
                </a:solidFill>
              </a:rPr>
              <a:t>With student retention less than desired,</a:t>
            </a:r>
            <a:r>
              <a:rPr lang="en-US" sz="3200" b="1" dirty="0" smtClean="0">
                <a:solidFill>
                  <a:schemeClr val="bg1"/>
                </a:solidFill>
              </a:rPr>
              <a:t> Information Systems will budget time for creating an assessment tool whereby advisors can quickly determine which students need assistance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after 3 Years:  Successes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914400"/>
          <a:ext cx="74676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Conclusions after 3 Years: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447800"/>
          <a:ext cx="8686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smtClean="0"/>
              <a:t>Who Are We?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4" y="1905000"/>
            <a:ext cx="3238934" cy="419437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5" name="Diagram 4"/>
          <p:cNvGraphicFramePr/>
          <p:nvPr/>
        </p:nvGraphicFramePr>
        <p:xfrm>
          <a:off x="2590800" y="13716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" dirty="0" smtClean="0"/>
              <a:t>Activity Sheet</a:t>
            </a:r>
          </a:p>
          <a:p>
            <a:pPr algn="ctr">
              <a:buNone/>
            </a:pPr>
            <a:r>
              <a:rPr lang="en-US" sz="1200" dirty="0" smtClean="0"/>
              <a:t>Department of Planning and Special Projects</a:t>
            </a:r>
          </a:p>
          <a:p>
            <a:pPr algn="ctr">
              <a:buNone/>
            </a:pPr>
            <a:r>
              <a:rPr lang="en-US" sz="1200" dirty="0" smtClean="0"/>
              <a:t>Planning with the Five Criteria </a:t>
            </a:r>
          </a:p>
          <a:p>
            <a:pPr>
              <a:buNone/>
            </a:pPr>
            <a:r>
              <a:rPr lang="en-US" sz="1200" dirty="0" smtClean="0"/>
              <a:t>  </a:t>
            </a:r>
          </a:p>
          <a:p>
            <a:pPr>
              <a:buNone/>
            </a:pPr>
            <a:r>
              <a:rPr lang="en-US" sz="1200" dirty="0" smtClean="0"/>
              <a:t>Here is a list of five of the items the Planning and Special Projects Department wanted to accomplish:</a:t>
            </a:r>
          </a:p>
          <a:p>
            <a:pPr>
              <a:buNone/>
            </a:pPr>
            <a:r>
              <a:rPr lang="en-US" sz="1200" dirty="0" smtClean="0"/>
              <a:t>A.  Planning will conduct an </a:t>
            </a:r>
            <a:r>
              <a:rPr lang="en-US" sz="1200" i="1" dirty="0" smtClean="0"/>
              <a:t>annual alumni survey </a:t>
            </a:r>
            <a:r>
              <a:rPr lang="en-US" sz="1200" dirty="0" smtClean="0"/>
              <a:t>and </a:t>
            </a:r>
            <a:r>
              <a:rPr lang="en-US" sz="1200" u="sng" dirty="0" smtClean="0"/>
              <a:t>budget</a:t>
            </a:r>
            <a:r>
              <a:rPr lang="en-US" sz="1200" dirty="0" smtClean="0"/>
              <a:t> postage/printing.</a:t>
            </a:r>
          </a:p>
          <a:p>
            <a:pPr lvl="0">
              <a:buNone/>
            </a:pPr>
            <a:r>
              <a:rPr lang="en-US" sz="1200" dirty="0" smtClean="0"/>
              <a:t>B.  Grant management will continue to follow </a:t>
            </a:r>
            <a:r>
              <a:rPr lang="en-US" sz="1200" i="1" dirty="0" smtClean="0"/>
              <a:t>federal, state and college guidelines</a:t>
            </a:r>
            <a:r>
              <a:rPr lang="en-US" sz="1200" dirty="0" smtClean="0"/>
              <a:t>.</a:t>
            </a:r>
          </a:p>
          <a:p>
            <a:pPr lvl="0">
              <a:buNone/>
            </a:pPr>
            <a:r>
              <a:rPr lang="en-US" sz="1200" dirty="0" smtClean="0"/>
              <a:t>C.  Ozarka College will continue to provide meeting space for Safe Passage, a community women’s advocacy organization. </a:t>
            </a:r>
          </a:p>
          <a:p>
            <a:pPr lvl="0">
              <a:buNone/>
            </a:pPr>
            <a:r>
              <a:rPr lang="en-US" sz="1200" dirty="0" smtClean="0"/>
              <a:t>D.  With a historical retention rate of less than 60%, the Student Success Specialist and the Director of Planning and Special Projects will visit a model school for retention and attend a retention conference and will </a:t>
            </a:r>
            <a:r>
              <a:rPr lang="en-US" sz="1200" u="sng" dirty="0" smtClean="0"/>
              <a:t>budget</a:t>
            </a:r>
            <a:r>
              <a:rPr lang="en-US" sz="1200" dirty="0" smtClean="0"/>
              <a:t> for these </a:t>
            </a:r>
            <a:r>
              <a:rPr lang="en-US" sz="1200" i="1" dirty="0" smtClean="0"/>
              <a:t>professional development</a:t>
            </a:r>
            <a:r>
              <a:rPr lang="en-US" sz="1200" dirty="0" smtClean="0"/>
              <a:t> activities though Perkins.</a:t>
            </a:r>
          </a:p>
          <a:p>
            <a:pPr lvl="0">
              <a:buNone/>
            </a:pPr>
            <a:r>
              <a:rPr lang="en-US" sz="1200" dirty="0" smtClean="0"/>
              <a:t>E.  Based on Ozarka retention data and travel to Mid South Community College (MSCC) to examine MSCC’s approach to retention, </a:t>
            </a:r>
            <a:r>
              <a:rPr lang="en-US" sz="1200" i="1" dirty="0" smtClean="0"/>
              <a:t>new</a:t>
            </a:r>
            <a:r>
              <a:rPr lang="en-US" sz="1200" dirty="0" smtClean="0"/>
              <a:t> Student Success Centers will be fully operational by fall of 2008 on all three campuses with a </a:t>
            </a:r>
            <a:r>
              <a:rPr lang="en-US" sz="1200" u="sng" dirty="0" smtClean="0"/>
              <a:t>budget</a:t>
            </a:r>
            <a:r>
              <a:rPr lang="en-US" sz="1200" dirty="0" smtClean="0"/>
              <a:t> for supplies/tutors.</a:t>
            </a:r>
          </a:p>
          <a:p>
            <a:pPr>
              <a:buNone/>
            </a:pPr>
            <a:r>
              <a:rPr lang="en-US" sz="1200" dirty="0" smtClean="0"/>
              <a:t> Try to match the above list to the Strategies (Examples of Evidence for HLC) below.  For activity purposes, one item from the above list fits one Strategy below.</a:t>
            </a:r>
          </a:p>
          <a:p>
            <a:pPr>
              <a:buNone/>
            </a:pPr>
            <a:r>
              <a:rPr lang="en-US" sz="1200" dirty="0" smtClean="0"/>
              <a:t> </a:t>
            </a:r>
            <a:r>
              <a:rPr lang="en-US" sz="1200" b="1" dirty="0" smtClean="0"/>
              <a:t>Mission and Integrity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_____1e3.	The organization understands and abides by local, state, and federal laws and regulations applicable to it (or bylaws and regulations established by federally recognized sovereign entities).</a:t>
            </a:r>
          </a:p>
          <a:p>
            <a:pPr>
              <a:buNone/>
            </a:pPr>
            <a:r>
              <a:rPr lang="en-US" sz="1200" b="1" dirty="0" smtClean="0"/>
              <a:t>Preparing for the Future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_____2a5.	The organizational environment is supportive of innovation and change.</a:t>
            </a:r>
          </a:p>
          <a:p>
            <a:pPr>
              <a:buNone/>
            </a:pPr>
            <a:r>
              <a:rPr lang="en-US" sz="1200" dirty="0" smtClean="0"/>
              <a:t> </a:t>
            </a:r>
            <a:r>
              <a:rPr lang="en-US" sz="1200" b="1" dirty="0" smtClean="0"/>
              <a:t>Student Learning and Effective Teaching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_____3a2.	Assessment of student learning provides evidence at multiple levels: course, program, and institutional.</a:t>
            </a:r>
          </a:p>
          <a:p>
            <a:pPr>
              <a:buNone/>
            </a:pPr>
            <a:r>
              <a:rPr lang="en-US" sz="1200" b="1" dirty="0" smtClean="0"/>
              <a:t>Acquisition, Discovery and Application of Knowledge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_____4a3.	The organization supports professional development opportunities and makes them available to all of its administrators, faculty, and staff.</a:t>
            </a:r>
          </a:p>
          <a:p>
            <a:pPr>
              <a:buNone/>
            </a:pPr>
            <a:r>
              <a:rPr lang="en-US" sz="1200" b="1" dirty="0" smtClean="0"/>
              <a:t>Engagement and Service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_____5d5.	The organization’s facilities are available to and used by the community.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jstirling.ADMIN\Desktop\flat logo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819400"/>
            <a:ext cx="3217025" cy="64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35052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onotype Corsiva" pitchFamily="66" charset="0"/>
              </a:rPr>
              <a:t>P.O. Box 10</a:t>
            </a:r>
          </a:p>
          <a:p>
            <a:pPr algn="ctr"/>
            <a:r>
              <a:rPr lang="en-US" sz="2800" dirty="0" smtClean="0">
                <a:latin typeface="Monotype Corsiva" pitchFamily="66" charset="0"/>
              </a:rPr>
              <a:t>Melbourne, AR 72556</a:t>
            </a:r>
          </a:p>
          <a:p>
            <a:pPr algn="ctr"/>
            <a:r>
              <a:rPr lang="en-US" sz="2800" dirty="0" smtClean="0">
                <a:latin typeface="Monotype Corsiva" pitchFamily="66" charset="0"/>
              </a:rPr>
              <a:t>870-368-7371</a:t>
            </a:r>
          </a:p>
          <a:p>
            <a:pPr algn="ctr"/>
            <a:r>
              <a:rPr lang="en-US" sz="2800" dirty="0" smtClean="0">
                <a:latin typeface="Monotype Corsiva" pitchFamily="66" charset="0"/>
              </a:rPr>
              <a:t>www.ozarka.edu</a:t>
            </a:r>
            <a:endParaRPr lang="en-US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Need for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Why the Five Criteria?</a:t>
            </a:r>
            <a:endParaRPr lang="en-US" sz="44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9050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Advantages of Planning with the Five Criteria</a:t>
            </a:r>
            <a:endParaRPr lang="en-US" sz="44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676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81200"/>
            <a:ext cx="2235200" cy="1676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3048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Structure of Planning Manual</a:t>
            </a:r>
            <a:endParaRPr lang="en-US" sz="44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524000"/>
          <a:ext cx="87630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992C2-3A91-4D6A-87F4-AC2D0192E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E5992C2-3A91-4D6A-87F4-AC2D0192E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E5992C2-3A91-4D6A-87F4-AC2D0192E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41C48-DA8D-426B-B18B-EC953D1E0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D841C48-DA8D-426B-B18B-EC953D1E0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D841C48-DA8D-426B-B18B-EC953D1E0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0BAD7-16CE-43DC-B1C4-7355EB06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60BAD7-16CE-43DC-B1C4-7355EB06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60BAD7-16CE-43DC-B1C4-7355EB06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8D81F-7166-42BF-AA10-59361C53C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ED8D81F-7166-42BF-AA10-59361C53C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ED8D81F-7166-42BF-AA10-59361C53C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83CA5-98BB-4792-AA7D-B1D5B61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5183CA5-98BB-4792-AA7D-B1D5B61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5183CA5-98BB-4792-AA7D-B1D5B61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AEE444-0366-49D6-83C3-3D690CBE0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2AEE444-0366-49D6-83C3-3D690CBE0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2AEE444-0366-49D6-83C3-3D690CBE0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F6A2A-6DDA-4E23-A71A-F4166DE5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A4F6A2A-6DDA-4E23-A71A-F4166DE5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A4F6A2A-6DDA-4E23-A71A-F4166DE5C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89899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1126</Words>
  <Application>Microsoft Office PowerPoint</Application>
  <PresentationFormat>On-screen Show (4:3)</PresentationFormat>
  <Paragraphs>177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Planning with the Five Criteria</vt:lpstr>
      <vt:lpstr>Today’s Topics</vt:lpstr>
      <vt:lpstr>Who Are We?</vt:lpstr>
      <vt:lpstr>Need for Change</vt:lpstr>
      <vt:lpstr>Why the Five Criteria?</vt:lpstr>
      <vt:lpstr>Advantages of Planning with the Five Criteria</vt:lpstr>
      <vt:lpstr>Slide 7</vt:lpstr>
      <vt:lpstr>Structure of Planning Manual</vt:lpstr>
      <vt:lpstr>Slide 9</vt:lpstr>
      <vt:lpstr>Slide 10</vt:lpstr>
      <vt:lpstr>Directions for Planning with the Five Criteria  </vt:lpstr>
      <vt:lpstr>First Step: Make a List of What You Want to Accomplish </vt:lpstr>
      <vt:lpstr>First Step: Make a List of What You Want to Accomplish </vt:lpstr>
      <vt:lpstr>Second Step:  Read Through Five Criteria and Find Place</vt:lpstr>
      <vt:lpstr>Second Step:  Read Through Five Criteria and Find Place</vt:lpstr>
      <vt:lpstr>Second Step:  Read Through Five Criteria and Find Place</vt:lpstr>
      <vt:lpstr>Second Step:  Read Through Five Criteria and Find Place</vt:lpstr>
      <vt:lpstr>Third Step:  Check out the Five Criteria for Things You Should Be Doing</vt:lpstr>
      <vt:lpstr>Fourth Step:  We Will Create a New Category if You Cannot Find One</vt:lpstr>
      <vt:lpstr>Sample from Planning Results Manual</vt:lpstr>
      <vt:lpstr>Sample from Planning Results Manual</vt:lpstr>
      <vt:lpstr>Review of Planning Results 2006-2007</vt:lpstr>
      <vt:lpstr>Review of Planning Results </vt:lpstr>
      <vt:lpstr>Review of Planning Results</vt:lpstr>
      <vt:lpstr>Significant Change in 2008-2009</vt:lpstr>
      <vt:lpstr>Examples with Assessment/Budgeting</vt:lpstr>
      <vt:lpstr>Slide 27</vt:lpstr>
      <vt:lpstr>Conclusions after 3 Years:  Successes</vt:lpstr>
      <vt:lpstr>Conclusions after 3 Years: Challenges</vt:lpstr>
      <vt:lpstr>Slide 30</vt:lpstr>
      <vt:lpstr>Slide 31</vt:lpstr>
    </vt:vector>
  </TitlesOfParts>
  <Company>Ozarka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jstirling</dc:creator>
  <cp:lastModifiedBy>jstirling</cp:lastModifiedBy>
  <cp:revision>224</cp:revision>
  <dcterms:created xsi:type="dcterms:W3CDTF">2008-03-14T19:00:37Z</dcterms:created>
  <dcterms:modified xsi:type="dcterms:W3CDTF">2009-07-29T22:25:57Z</dcterms:modified>
</cp:coreProperties>
</file>